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7"/>
  </p:notesMasterIdLst>
  <p:sldIdLst>
    <p:sldId id="256" r:id="rId3"/>
    <p:sldId id="309" r:id="rId4"/>
    <p:sldId id="310" r:id="rId5"/>
    <p:sldId id="31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CE5D6-29DB-4358-970E-D5E919E39BA1}" v="51" dt="2023-01-24T11:06:54.36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a Mohammad Radwan" userId="34228e05-f625-4057-830a-06eabf8b9a24" providerId="ADAL" clId="{B43CE5D6-29DB-4358-970E-D5E919E39BA1}"/>
    <pc:docChg chg="undo custSel delSld modSld sldOrd">
      <pc:chgData name="Hadia Mohammad Radwan" userId="34228e05-f625-4057-830a-06eabf8b9a24" providerId="ADAL" clId="{B43CE5D6-29DB-4358-970E-D5E919E39BA1}" dt="2023-01-24T11:06:54.363" v="105" actId="12"/>
      <pc:docMkLst>
        <pc:docMk/>
      </pc:docMkLst>
      <pc:sldChg chg="del">
        <pc:chgData name="Hadia Mohammad Radwan" userId="34228e05-f625-4057-830a-06eabf8b9a24" providerId="ADAL" clId="{B43CE5D6-29DB-4358-970E-D5E919E39BA1}" dt="2023-01-24T10:49:48.347" v="5" actId="47"/>
        <pc:sldMkLst>
          <pc:docMk/>
          <pc:sldMk cId="0" sldId="257"/>
        </pc:sldMkLst>
      </pc:sldChg>
      <pc:sldChg chg="modSp">
        <pc:chgData name="Hadia Mohammad Radwan" userId="34228e05-f625-4057-830a-06eabf8b9a24" providerId="ADAL" clId="{B43CE5D6-29DB-4358-970E-D5E919E39BA1}" dt="2023-01-24T10:52:06.528" v="23" actId="20577"/>
        <pc:sldMkLst>
          <pc:docMk/>
          <pc:sldMk cId="0" sldId="258"/>
        </pc:sldMkLst>
        <pc:spChg chg="mod">
          <ac:chgData name="Hadia Mohammad Radwan" userId="34228e05-f625-4057-830a-06eabf8b9a24" providerId="ADAL" clId="{B43CE5D6-29DB-4358-970E-D5E919E39BA1}" dt="2023-01-24T10:52:06.528" v="23" actId="20577"/>
          <ac:spMkLst>
            <pc:docMk/>
            <pc:sldMk cId="0" sldId="258"/>
            <ac:spMk id="146" creationId="{00000000-0000-0000-0000-000000000000}"/>
          </ac:spMkLst>
        </pc:spChg>
      </pc:sldChg>
      <pc:sldChg chg="modSp mod">
        <pc:chgData name="Hadia Mohammad Radwan" userId="34228e05-f625-4057-830a-06eabf8b9a24" providerId="ADAL" clId="{B43CE5D6-29DB-4358-970E-D5E919E39BA1}" dt="2023-01-24T10:52:44.022" v="26" actId="14100"/>
        <pc:sldMkLst>
          <pc:docMk/>
          <pc:sldMk cId="0" sldId="260"/>
        </pc:sldMkLst>
        <pc:spChg chg="mod">
          <ac:chgData name="Hadia Mohammad Radwan" userId="34228e05-f625-4057-830a-06eabf8b9a24" providerId="ADAL" clId="{B43CE5D6-29DB-4358-970E-D5E919E39BA1}" dt="2023-01-24T10:52:36.749" v="25" actId="14100"/>
          <ac:spMkLst>
            <pc:docMk/>
            <pc:sldMk cId="0" sldId="260"/>
            <ac:spMk id="158" creationId="{00000000-0000-0000-0000-000000000000}"/>
          </ac:spMkLst>
        </pc:spChg>
        <pc:picChg chg="mod">
          <ac:chgData name="Hadia Mohammad Radwan" userId="34228e05-f625-4057-830a-06eabf8b9a24" providerId="ADAL" clId="{B43CE5D6-29DB-4358-970E-D5E919E39BA1}" dt="2023-01-24T10:52:44.022" v="26" actId="14100"/>
          <ac:picMkLst>
            <pc:docMk/>
            <pc:sldMk cId="0" sldId="260"/>
            <ac:picMk id="159" creationId="{00000000-0000-0000-0000-000000000000}"/>
          </ac:picMkLst>
        </pc:picChg>
      </pc:sldChg>
      <pc:sldChg chg="modSp mod">
        <pc:chgData name="Hadia Mohammad Radwan" userId="34228e05-f625-4057-830a-06eabf8b9a24" providerId="ADAL" clId="{B43CE5D6-29DB-4358-970E-D5E919E39BA1}" dt="2023-01-24T10:53:09.038" v="27" actId="1076"/>
        <pc:sldMkLst>
          <pc:docMk/>
          <pc:sldMk cId="0" sldId="262"/>
        </pc:sldMkLst>
        <pc:spChg chg="mod">
          <ac:chgData name="Hadia Mohammad Radwan" userId="34228e05-f625-4057-830a-06eabf8b9a24" providerId="ADAL" clId="{B43CE5D6-29DB-4358-970E-D5E919E39BA1}" dt="2023-01-24T10:53:09.038" v="27" actId="1076"/>
          <ac:spMkLst>
            <pc:docMk/>
            <pc:sldMk cId="0" sldId="262"/>
            <ac:spMk id="170" creationId="{00000000-0000-0000-0000-000000000000}"/>
          </ac:spMkLst>
        </pc:spChg>
      </pc:sldChg>
      <pc:sldChg chg="modSp mod">
        <pc:chgData name="Hadia Mohammad Radwan" userId="34228e05-f625-4057-830a-06eabf8b9a24" providerId="ADAL" clId="{B43CE5D6-29DB-4358-970E-D5E919E39BA1}" dt="2023-01-24T10:53:56.072" v="32" actId="113"/>
        <pc:sldMkLst>
          <pc:docMk/>
          <pc:sldMk cId="0" sldId="264"/>
        </pc:sldMkLst>
        <pc:spChg chg="mod">
          <ac:chgData name="Hadia Mohammad Radwan" userId="34228e05-f625-4057-830a-06eabf8b9a24" providerId="ADAL" clId="{B43CE5D6-29DB-4358-970E-D5E919E39BA1}" dt="2023-01-24T10:53:38.189" v="28" actId="113"/>
          <ac:spMkLst>
            <pc:docMk/>
            <pc:sldMk cId="0" sldId="264"/>
            <ac:spMk id="184" creationId="{00000000-0000-0000-0000-000000000000}"/>
          </ac:spMkLst>
        </pc:spChg>
        <pc:spChg chg="mod">
          <ac:chgData name="Hadia Mohammad Radwan" userId="34228e05-f625-4057-830a-06eabf8b9a24" providerId="ADAL" clId="{B43CE5D6-29DB-4358-970E-D5E919E39BA1}" dt="2023-01-24T10:53:48.311" v="30" actId="14100"/>
          <ac:spMkLst>
            <pc:docMk/>
            <pc:sldMk cId="0" sldId="264"/>
            <ac:spMk id="185" creationId="{00000000-0000-0000-0000-000000000000}"/>
          </ac:spMkLst>
        </pc:spChg>
        <pc:spChg chg="mod">
          <ac:chgData name="Hadia Mohammad Radwan" userId="34228e05-f625-4057-830a-06eabf8b9a24" providerId="ADAL" clId="{B43CE5D6-29DB-4358-970E-D5E919E39BA1}" dt="2023-01-24T10:53:56.072" v="32" actId="113"/>
          <ac:spMkLst>
            <pc:docMk/>
            <pc:sldMk cId="0" sldId="264"/>
            <ac:spMk id="186" creationId="{00000000-0000-0000-0000-000000000000}"/>
          </ac:spMkLst>
        </pc:spChg>
      </pc:sldChg>
      <pc:sldChg chg="del">
        <pc:chgData name="Hadia Mohammad Radwan" userId="34228e05-f625-4057-830a-06eabf8b9a24" providerId="ADAL" clId="{B43CE5D6-29DB-4358-970E-D5E919E39BA1}" dt="2023-01-24T10:54:08.255" v="33" actId="2696"/>
        <pc:sldMkLst>
          <pc:docMk/>
          <pc:sldMk cId="0" sldId="265"/>
        </pc:sldMkLst>
      </pc:sldChg>
      <pc:sldChg chg="addSp modSp mod modAnim">
        <pc:chgData name="Hadia Mohammad Radwan" userId="34228e05-f625-4057-830a-06eabf8b9a24" providerId="ADAL" clId="{B43CE5D6-29DB-4358-970E-D5E919E39BA1}" dt="2023-01-24T10:56:56.154" v="53" actId="20577"/>
        <pc:sldMkLst>
          <pc:docMk/>
          <pc:sldMk cId="0" sldId="266"/>
        </pc:sldMkLst>
        <pc:spChg chg="add mod">
          <ac:chgData name="Hadia Mohammad Radwan" userId="34228e05-f625-4057-830a-06eabf8b9a24" providerId="ADAL" clId="{B43CE5D6-29DB-4358-970E-D5E919E39BA1}" dt="2023-01-24T10:55:17.769" v="43" actId="1076"/>
          <ac:spMkLst>
            <pc:docMk/>
            <pc:sldMk cId="0" sldId="266"/>
            <ac:spMk id="3" creationId="{833D65E9-6CC1-91A2-ABEC-D4D542C04775}"/>
          </ac:spMkLst>
        </pc:spChg>
        <pc:spChg chg="mod">
          <ac:chgData name="Hadia Mohammad Radwan" userId="34228e05-f625-4057-830a-06eabf8b9a24" providerId="ADAL" clId="{B43CE5D6-29DB-4358-970E-D5E919E39BA1}" dt="2023-01-24T10:55:09.580" v="41"/>
          <ac:spMkLst>
            <pc:docMk/>
            <pc:sldMk cId="0" sldId="266"/>
            <ac:spMk id="233" creationId="{00000000-0000-0000-0000-000000000000}"/>
          </ac:spMkLst>
        </pc:spChg>
        <pc:spChg chg="mod">
          <ac:chgData name="Hadia Mohammad Radwan" userId="34228e05-f625-4057-830a-06eabf8b9a24" providerId="ADAL" clId="{B43CE5D6-29DB-4358-970E-D5E919E39BA1}" dt="2023-01-24T10:55:44.130" v="46" actId="208"/>
          <ac:spMkLst>
            <pc:docMk/>
            <pc:sldMk cId="0" sldId="266"/>
            <ac:spMk id="236" creationId="{00000000-0000-0000-0000-000000000000}"/>
          </ac:spMkLst>
        </pc:spChg>
        <pc:spChg chg="mod">
          <ac:chgData name="Hadia Mohammad Radwan" userId="34228e05-f625-4057-830a-06eabf8b9a24" providerId="ADAL" clId="{B43CE5D6-29DB-4358-970E-D5E919E39BA1}" dt="2023-01-24T10:56:56.154" v="53" actId="20577"/>
          <ac:spMkLst>
            <pc:docMk/>
            <pc:sldMk cId="0" sldId="266"/>
            <ac:spMk id="237" creationId="{00000000-0000-0000-0000-000000000000}"/>
          </ac:spMkLst>
        </pc:spChg>
      </pc:sldChg>
      <pc:sldChg chg="modSp modAnim">
        <pc:chgData name="Hadia Mohammad Radwan" userId="34228e05-f625-4057-830a-06eabf8b9a24" providerId="ADAL" clId="{B43CE5D6-29DB-4358-970E-D5E919E39BA1}" dt="2023-01-24T10:57:36.107" v="55" actId="20577"/>
        <pc:sldMkLst>
          <pc:docMk/>
          <pc:sldMk cId="0" sldId="267"/>
        </pc:sldMkLst>
        <pc:spChg chg="mod">
          <ac:chgData name="Hadia Mohammad Radwan" userId="34228e05-f625-4057-830a-06eabf8b9a24" providerId="ADAL" clId="{B43CE5D6-29DB-4358-970E-D5E919E39BA1}" dt="2023-01-24T10:57:36.107" v="55" actId="20577"/>
          <ac:spMkLst>
            <pc:docMk/>
            <pc:sldMk cId="0" sldId="267"/>
            <ac:spMk id="243" creationId="{00000000-0000-0000-0000-000000000000}"/>
          </ac:spMkLst>
        </pc:spChg>
      </pc:sldChg>
      <pc:sldChg chg="addSp delSp modSp mod delAnim">
        <pc:chgData name="Hadia Mohammad Radwan" userId="34228e05-f625-4057-830a-06eabf8b9a24" providerId="ADAL" clId="{B43CE5D6-29DB-4358-970E-D5E919E39BA1}" dt="2023-01-24T10:58:36.594" v="66" actId="1076"/>
        <pc:sldMkLst>
          <pc:docMk/>
          <pc:sldMk cId="0" sldId="268"/>
        </pc:sldMkLst>
        <pc:spChg chg="mod">
          <ac:chgData name="Hadia Mohammad Radwan" userId="34228e05-f625-4057-830a-06eabf8b9a24" providerId="ADAL" clId="{B43CE5D6-29DB-4358-970E-D5E919E39BA1}" dt="2023-01-24T10:57:49.389" v="57" actId="20577"/>
          <ac:spMkLst>
            <pc:docMk/>
            <pc:sldMk cId="0" sldId="268"/>
            <ac:spMk id="248" creationId="{00000000-0000-0000-0000-000000000000}"/>
          </ac:spMkLst>
        </pc:spChg>
        <pc:picChg chg="add del mod">
          <ac:chgData name="Hadia Mohammad Radwan" userId="34228e05-f625-4057-830a-06eabf8b9a24" providerId="ADAL" clId="{B43CE5D6-29DB-4358-970E-D5E919E39BA1}" dt="2023-01-24T10:58:06.577" v="61" actId="478"/>
          <ac:picMkLst>
            <pc:docMk/>
            <pc:sldMk cId="0" sldId="268"/>
            <ac:picMk id="2" creationId="{37DBD7E0-ADAB-BAC4-AE56-091C75AA585B}"/>
          </ac:picMkLst>
        </pc:picChg>
        <pc:picChg chg="add mod">
          <ac:chgData name="Hadia Mohammad Radwan" userId="34228e05-f625-4057-830a-06eabf8b9a24" providerId="ADAL" clId="{B43CE5D6-29DB-4358-970E-D5E919E39BA1}" dt="2023-01-24T10:58:18.101" v="64" actId="14100"/>
          <ac:picMkLst>
            <pc:docMk/>
            <pc:sldMk cId="0" sldId="268"/>
            <ac:picMk id="3" creationId="{E92B6004-119F-D69D-E1E5-241078014849}"/>
          </ac:picMkLst>
        </pc:picChg>
        <pc:picChg chg="add mod">
          <ac:chgData name="Hadia Mohammad Radwan" userId="34228e05-f625-4057-830a-06eabf8b9a24" providerId="ADAL" clId="{B43CE5D6-29DB-4358-970E-D5E919E39BA1}" dt="2023-01-24T10:58:36.594" v="66" actId="1076"/>
          <ac:picMkLst>
            <pc:docMk/>
            <pc:sldMk cId="0" sldId="268"/>
            <ac:picMk id="4" creationId="{13DB8B66-D638-089F-ECC2-32CB92048D0E}"/>
          </ac:picMkLst>
        </pc:picChg>
        <pc:picChg chg="del">
          <ac:chgData name="Hadia Mohammad Radwan" userId="34228e05-f625-4057-830a-06eabf8b9a24" providerId="ADAL" clId="{B43CE5D6-29DB-4358-970E-D5E919E39BA1}" dt="2023-01-24T10:58:02.274" v="58" actId="478"/>
          <ac:picMkLst>
            <pc:docMk/>
            <pc:sldMk cId="0" sldId="268"/>
            <ac:picMk id="245" creationId="{00000000-0000-0000-0000-000000000000}"/>
          </ac:picMkLst>
        </pc:picChg>
      </pc:sldChg>
      <pc:sldChg chg="modSp">
        <pc:chgData name="Hadia Mohammad Radwan" userId="34228e05-f625-4057-830a-06eabf8b9a24" providerId="ADAL" clId="{B43CE5D6-29DB-4358-970E-D5E919E39BA1}" dt="2023-01-24T10:59:35.530" v="72" actId="113"/>
        <pc:sldMkLst>
          <pc:docMk/>
          <pc:sldMk cId="0" sldId="269"/>
        </pc:sldMkLst>
        <pc:spChg chg="mod">
          <ac:chgData name="Hadia Mohammad Radwan" userId="34228e05-f625-4057-830a-06eabf8b9a24" providerId="ADAL" clId="{B43CE5D6-29DB-4358-970E-D5E919E39BA1}" dt="2023-01-24T10:59:35.530" v="72" actId="113"/>
          <ac:spMkLst>
            <pc:docMk/>
            <pc:sldMk cId="0" sldId="269"/>
            <ac:spMk id="251" creationId="{00000000-0000-0000-0000-000000000000}"/>
          </ac:spMkLst>
        </pc:spChg>
      </pc:sldChg>
      <pc:sldChg chg="modSp">
        <pc:chgData name="Hadia Mohammad Radwan" userId="34228e05-f625-4057-830a-06eabf8b9a24" providerId="ADAL" clId="{B43CE5D6-29DB-4358-970E-D5E919E39BA1}" dt="2023-01-24T11:01:05.093" v="74"/>
        <pc:sldMkLst>
          <pc:docMk/>
          <pc:sldMk cId="0" sldId="271"/>
        </pc:sldMkLst>
        <pc:spChg chg="mod">
          <ac:chgData name="Hadia Mohammad Radwan" userId="34228e05-f625-4057-830a-06eabf8b9a24" providerId="ADAL" clId="{B43CE5D6-29DB-4358-970E-D5E919E39BA1}" dt="2023-01-24T11:00:42.171" v="73"/>
          <ac:spMkLst>
            <pc:docMk/>
            <pc:sldMk cId="0" sldId="271"/>
            <ac:spMk id="263" creationId="{00000000-0000-0000-0000-000000000000}"/>
          </ac:spMkLst>
        </pc:spChg>
        <pc:spChg chg="mod">
          <ac:chgData name="Hadia Mohammad Radwan" userId="34228e05-f625-4057-830a-06eabf8b9a24" providerId="ADAL" clId="{B43CE5D6-29DB-4358-970E-D5E919E39BA1}" dt="2023-01-24T11:01:05.093" v="74"/>
          <ac:spMkLst>
            <pc:docMk/>
            <pc:sldMk cId="0" sldId="271"/>
            <ac:spMk id="268" creationId="{00000000-0000-0000-0000-000000000000}"/>
          </ac:spMkLst>
        </pc:spChg>
      </pc:sldChg>
      <pc:sldChg chg="addSp modSp mod">
        <pc:chgData name="Hadia Mohammad Radwan" userId="34228e05-f625-4057-830a-06eabf8b9a24" providerId="ADAL" clId="{B43CE5D6-29DB-4358-970E-D5E919E39BA1}" dt="2023-01-24T11:02:05.072" v="81" actId="1076"/>
        <pc:sldMkLst>
          <pc:docMk/>
          <pc:sldMk cId="0" sldId="274"/>
        </pc:sldMkLst>
        <pc:picChg chg="add mod">
          <ac:chgData name="Hadia Mohammad Radwan" userId="34228e05-f625-4057-830a-06eabf8b9a24" providerId="ADAL" clId="{B43CE5D6-29DB-4358-970E-D5E919E39BA1}" dt="2023-01-24T11:02:05.072" v="81" actId="1076"/>
          <ac:picMkLst>
            <pc:docMk/>
            <pc:sldMk cId="0" sldId="274"/>
            <ac:picMk id="2" creationId="{36EEA421-47CF-5CCF-3338-37197C3945AF}"/>
          </ac:picMkLst>
        </pc:picChg>
        <pc:picChg chg="mod">
          <ac:chgData name="Hadia Mohammad Radwan" userId="34228e05-f625-4057-830a-06eabf8b9a24" providerId="ADAL" clId="{B43CE5D6-29DB-4358-970E-D5E919E39BA1}" dt="2023-01-24T11:02:03.437" v="80" actId="1076"/>
          <ac:picMkLst>
            <pc:docMk/>
            <pc:sldMk cId="0" sldId="274"/>
            <ac:picMk id="288" creationId="{00000000-0000-0000-0000-000000000000}"/>
          </ac:picMkLst>
        </pc:picChg>
      </pc:sldChg>
      <pc:sldChg chg="modSp">
        <pc:chgData name="Hadia Mohammad Radwan" userId="34228e05-f625-4057-830a-06eabf8b9a24" providerId="ADAL" clId="{B43CE5D6-29DB-4358-970E-D5E919E39BA1}" dt="2023-01-24T06:04:49.512" v="0" actId="20577"/>
        <pc:sldMkLst>
          <pc:docMk/>
          <pc:sldMk cId="0" sldId="276"/>
        </pc:sldMkLst>
        <pc:spChg chg="mod">
          <ac:chgData name="Hadia Mohammad Radwan" userId="34228e05-f625-4057-830a-06eabf8b9a24" providerId="ADAL" clId="{B43CE5D6-29DB-4358-970E-D5E919E39BA1}" dt="2023-01-24T06:04:49.512" v="0" actId="20577"/>
          <ac:spMkLst>
            <pc:docMk/>
            <pc:sldMk cId="0" sldId="276"/>
            <ac:spMk id="312" creationId="{00000000-0000-0000-0000-000000000000}"/>
          </ac:spMkLst>
        </pc:spChg>
      </pc:sldChg>
      <pc:sldChg chg="addSp modSp mod">
        <pc:chgData name="Hadia Mohammad Radwan" userId="34228e05-f625-4057-830a-06eabf8b9a24" providerId="ADAL" clId="{B43CE5D6-29DB-4358-970E-D5E919E39BA1}" dt="2023-01-24T11:03:39.307" v="91" actId="113"/>
        <pc:sldMkLst>
          <pc:docMk/>
          <pc:sldMk cId="0" sldId="279"/>
        </pc:sldMkLst>
        <pc:spChg chg="mod">
          <ac:chgData name="Hadia Mohammad Radwan" userId="34228e05-f625-4057-830a-06eabf8b9a24" providerId="ADAL" clId="{B43CE5D6-29DB-4358-970E-D5E919E39BA1}" dt="2023-01-24T11:03:39.307" v="91" actId="113"/>
          <ac:spMkLst>
            <pc:docMk/>
            <pc:sldMk cId="0" sldId="279"/>
            <ac:spMk id="333" creationId="{00000000-0000-0000-0000-000000000000}"/>
          </ac:spMkLst>
        </pc:spChg>
        <pc:spChg chg="mod">
          <ac:chgData name="Hadia Mohammad Radwan" userId="34228e05-f625-4057-830a-06eabf8b9a24" providerId="ADAL" clId="{B43CE5D6-29DB-4358-970E-D5E919E39BA1}" dt="2023-01-24T11:03:29.167" v="89" actId="113"/>
          <ac:spMkLst>
            <pc:docMk/>
            <pc:sldMk cId="0" sldId="279"/>
            <ac:spMk id="335" creationId="{00000000-0000-0000-0000-000000000000}"/>
          </ac:spMkLst>
        </pc:spChg>
        <pc:picChg chg="add mod">
          <ac:chgData name="Hadia Mohammad Radwan" userId="34228e05-f625-4057-830a-06eabf8b9a24" providerId="ADAL" clId="{B43CE5D6-29DB-4358-970E-D5E919E39BA1}" dt="2023-01-24T11:03:13.035" v="87" actId="14100"/>
          <ac:picMkLst>
            <pc:docMk/>
            <pc:sldMk cId="0" sldId="279"/>
            <ac:picMk id="2" creationId="{6457FA64-D54F-86AF-FFE6-0043ABEAB5B8}"/>
          </ac:picMkLst>
        </pc:picChg>
      </pc:sldChg>
      <pc:sldChg chg="modSp mod">
        <pc:chgData name="Hadia Mohammad Radwan" userId="34228e05-f625-4057-830a-06eabf8b9a24" providerId="ADAL" clId="{B43CE5D6-29DB-4358-970E-D5E919E39BA1}" dt="2023-01-24T11:03:47.712" v="92" actId="14100"/>
        <pc:sldMkLst>
          <pc:docMk/>
          <pc:sldMk cId="0" sldId="280"/>
        </pc:sldMkLst>
        <pc:picChg chg="mod">
          <ac:chgData name="Hadia Mohammad Radwan" userId="34228e05-f625-4057-830a-06eabf8b9a24" providerId="ADAL" clId="{B43CE5D6-29DB-4358-970E-D5E919E39BA1}" dt="2023-01-24T11:03:47.712" v="92" actId="14100"/>
          <ac:picMkLst>
            <pc:docMk/>
            <pc:sldMk cId="0" sldId="280"/>
            <ac:picMk id="341" creationId="{00000000-0000-0000-0000-000000000000}"/>
          </ac:picMkLst>
        </pc:picChg>
      </pc:sldChg>
      <pc:sldChg chg="modSp mod">
        <pc:chgData name="Hadia Mohammad Radwan" userId="34228e05-f625-4057-830a-06eabf8b9a24" providerId="ADAL" clId="{B43CE5D6-29DB-4358-970E-D5E919E39BA1}" dt="2023-01-24T11:05:34.751" v="93" actId="14100"/>
        <pc:sldMkLst>
          <pc:docMk/>
          <pc:sldMk cId="0" sldId="284"/>
        </pc:sldMkLst>
        <pc:picChg chg="mod">
          <ac:chgData name="Hadia Mohammad Radwan" userId="34228e05-f625-4057-830a-06eabf8b9a24" providerId="ADAL" clId="{B43CE5D6-29DB-4358-970E-D5E919E39BA1}" dt="2023-01-24T11:05:34.751" v="93" actId="14100"/>
          <ac:picMkLst>
            <pc:docMk/>
            <pc:sldMk cId="0" sldId="284"/>
            <ac:picMk id="395" creationId="{00000000-0000-0000-0000-000000000000}"/>
          </ac:picMkLst>
        </pc:picChg>
      </pc:sldChg>
      <pc:sldChg chg="modSp mod modAnim">
        <pc:chgData name="Hadia Mohammad Radwan" userId="34228e05-f625-4057-830a-06eabf8b9a24" providerId="ADAL" clId="{B43CE5D6-29DB-4358-970E-D5E919E39BA1}" dt="2023-01-24T11:06:54.363" v="105" actId="12"/>
        <pc:sldMkLst>
          <pc:docMk/>
          <pc:sldMk cId="0" sldId="287"/>
        </pc:sldMkLst>
        <pc:spChg chg="mod">
          <ac:chgData name="Hadia Mohammad Radwan" userId="34228e05-f625-4057-830a-06eabf8b9a24" providerId="ADAL" clId="{B43CE5D6-29DB-4358-970E-D5E919E39BA1}" dt="2023-01-24T11:06:54.363" v="105" actId="12"/>
          <ac:spMkLst>
            <pc:docMk/>
            <pc:sldMk cId="0" sldId="287"/>
            <ac:spMk id="414" creationId="{00000000-0000-0000-0000-000000000000}"/>
          </ac:spMkLst>
        </pc:spChg>
      </pc:sldChg>
      <pc:sldChg chg="del">
        <pc:chgData name="Hadia Mohammad Radwan" userId="34228e05-f625-4057-830a-06eabf8b9a24" providerId="ADAL" clId="{B43CE5D6-29DB-4358-970E-D5E919E39BA1}" dt="2023-01-24T10:49:10.518" v="3"/>
        <pc:sldMkLst>
          <pc:docMk/>
          <pc:sldMk cId="0" sldId="309"/>
        </pc:sldMkLst>
      </pc:sldChg>
      <pc:sldChg chg="modSp del mod">
        <pc:chgData name="Hadia Mohammad Radwan" userId="34228e05-f625-4057-830a-06eabf8b9a24" providerId="ADAL" clId="{B43CE5D6-29DB-4358-970E-D5E919E39BA1}" dt="2023-01-24T10:49:15.956" v="4" actId="27636"/>
        <pc:sldMkLst>
          <pc:docMk/>
          <pc:sldMk cId="0" sldId="310"/>
        </pc:sldMkLst>
        <pc:spChg chg="mod">
          <ac:chgData name="Hadia Mohammad Radwan" userId="34228e05-f625-4057-830a-06eabf8b9a24" providerId="ADAL" clId="{B43CE5D6-29DB-4358-970E-D5E919E39BA1}" dt="2023-01-24T10:49:15.956" v="4" actId="27636"/>
          <ac:spMkLst>
            <pc:docMk/>
            <pc:sldMk cId="0" sldId="310"/>
            <ac:spMk id="2646" creationId="{00000000-0000-0000-0000-000000000000}"/>
          </ac:spMkLst>
        </pc:spChg>
      </pc:sldChg>
      <pc:sldChg chg="delSp del mod">
        <pc:chgData name="Hadia Mohammad Radwan" userId="34228e05-f625-4057-830a-06eabf8b9a24" providerId="ADAL" clId="{B43CE5D6-29DB-4358-970E-D5E919E39BA1}" dt="2023-01-24T10:51:29.598" v="22" actId="47"/>
        <pc:sldMkLst>
          <pc:docMk/>
          <pc:sldMk cId="0" sldId="311"/>
        </pc:sldMkLst>
        <pc:picChg chg="del">
          <ac:chgData name="Hadia Mohammad Radwan" userId="34228e05-f625-4057-830a-06eabf8b9a24" providerId="ADAL" clId="{B43CE5D6-29DB-4358-970E-D5E919E39BA1}" dt="2023-01-24T10:51:07.869" v="13" actId="21"/>
          <ac:picMkLst>
            <pc:docMk/>
            <pc:sldMk cId="0" sldId="311"/>
            <ac:picMk id="2655" creationId="{00000000-0000-0000-0000-000000000000}"/>
          </ac:picMkLst>
        </pc:picChg>
        <pc:picChg chg="del">
          <ac:chgData name="Hadia Mohammad Radwan" userId="34228e05-f625-4057-830a-06eabf8b9a24" providerId="ADAL" clId="{B43CE5D6-29DB-4358-970E-D5E919E39BA1}" dt="2023-01-24T10:50:44.507" v="8" actId="21"/>
          <ac:picMkLst>
            <pc:docMk/>
            <pc:sldMk cId="0" sldId="311"/>
            <ac:picMk id="2657" creationId="{00000000-0000-0000-0000-000000000000}"/>
          </ac:picMkLst>
        </pc:picChg>
      </pc:sldChg>
      <pc:sldChg chg="addSp modSp del mod ord">
        <pc:chgData name="Hadia Mohammad Radwan" userId="34228e05-f625-4057-830a-06eabf8b9a24" providerId="ADAL" clId="{B43CE5D6-29DB-4358-970E-D5E919E39BA1}" dt="2023-01-24T10:51:23.743" v="21" actId="1076"/>
        <pc:sldMkLst>
          <pc:docMk/>
          <pc:sldMk cId="0" sldId="312"/>
        </pc:sldMkLst>
        <pc:picChg chg="add mod">
          <ac:chgData name="Hadia Mohammad Radwan" userId="34228e05-f625-4057-830a-06eabf8b9a24" providerId="ADAL" clId="{B43CE5D6-29DB-4358-970E-D5E919E39BA1}" dt="2023-01-24T10:51:16.865" v="17" actId="1076"/>
          <ac:picMkLst>
            <pc:docMk/>
            <pc:sldMk cId="0" sldId="312"/>
            <ac:picMk id="2" creationId="{6D314FC5-2DDF-57E2-2F40-3F5D556CD537}"/>
          </ac:picMkLst>
        </pc:picChg>
        <pc:picChg chg="add mod">
          <ac:chgData name="Hadia Mohammad Radwan" userId="34228e05-f625-4057-830a-06eabf8b9a24" providerId="ADAL" clId="{B43CE5D6-29DB-4358-970E-D5E919E39BA1}" dt="2023-01-24T10:51:23.743" v="21" actId="1076"/>
          <ac:picMkLst>
            <pc:docMk/>
            <pc:sldMk cId="0" sldId="312"/>
            <ac:picMk id="3" creationId="{298E408B-48B6-C60B-A8F8-9D049C8051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17c1fbf0654_0_5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17c1fbf0654_0_5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g17c1fbf0654_0_5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18e85f218d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18e85f218d4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*extra slide (first two slides cover this)</a:t>
            </a:r>
            <a:endParaRPr/>
          </a:p>
        </p:txBody>
      </p:sp>
      <p:sp>
        <p:nvSpPr>
          <p:cNvPr id="2660" name="Google Shape;26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ICK TO EDIT MASTER TITLE SLIDE"/>
          <p:cNvSpPr txBox="1">
            <a:spLocks noGrp="1"/>
          </p:cNvSpPr>
          <p:nvPr>
            <p:ph type="title" hasCustomPrompt="1"/>
          </p:nvPr>
        </p:nvSpPr>
        <p:spPr>
          <a:xfrm>
            <a:off x="767534" y="1122362"/>
            <a:ext cx="4961936" cy="11636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CLICK TO EDIT MASTER TITLE SLIDE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7534" y="2297670"/>
            <a:ext cx="4961934" cy="44553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81" y="6356350"/>
            <a:ext cx="258620" cy="24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2" y="0"/>
            <a:ext cx="3250099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0" y="365125"/>
            <a:ext cx="953973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43686" y="6356350"/>
            <a:ext cx="310115" cy="3005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6">
  <p:cSld name="Green Background 6">
    <p:bg>
      <p:bgPr>
        <a:solidFill>
          <a:srgbClr val="00C18B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g18e85f218d4_0_60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18e85f218d4_0_6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18e85f218d4_0_60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6" name="Google Shape;696;g18e85f218d4_0_600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7" name="Google Shape;697;g18e85f218d4_0_6000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g18e85f218d4_0_6000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g18e85f218d4_0_6000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g18e85f218d4_0_6000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Google Shape;701;g18e85f218d4_0_6000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2" name="Google Shape;702;g18e85f218d4_0_6000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7680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7">
  <p:cSld name="Green Background 7">
    <p:bg>
      <p:bgPr>
        <a:solidFill>
          <a:srgbClr val="00C18B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8e85f218d4_0_60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8e85f218d4_0_60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8e85f218d4_0_60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7" name="Google Shape;707;g18e85f218d4_0_601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8" name="Google Shape;708;g18e85f218d4_0_6011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g18e85f218d4_0_6011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0" name="Google Shape;710;g18e85f218d4_0_6011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g18e85f218d4_0_6011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Google Shape;712;g18e85f218d4_0_6011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Google Shape;713;g18e85f218d4_0_6011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7516449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8">
  <p:cSld name="Green Background 8">
    <p:bg>
      <p:bgPr>
        <a:solidFill>
          <a:srgbClr val="00C18B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g18e85f218d4_0_60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18e85f218d4_0_60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18e85f218d4_0_60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g18e85f218d4_0_602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g18e85f218d4_0_6022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4368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1">
  <p:cSld name="Navy Background 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8e85f218d4_0_60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g18e85f218d4_0_602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3" name="Google Shape;723;g18e85f218d4_0_60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18e85f218d4_0_60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5" name="Google Shape;725;g18e85f218d4_0_60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32507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2">
  <p:cSld name="Navy Background 2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8e85f218d4_0_603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g18e85f218d4_0_60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18e85f218d4_0_60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18e85f218d4_0_60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1" name="Google Shape;731;g18e85f218d4_0_603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g18e85f218d4_0_603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195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3">
  <p:cSld name="Navy Background 3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8e85f218d4_0_604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5" name="Google Shape;735;g18e85f218d4_0_60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18e85f218d4_0_60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18e85f218d4_0_60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8" name="Google Shape;738;g18e85f218d4_0_6041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g18e85f218d4_0_6041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g18e85f218d4_0_604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1173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4">
  <p:cSld name="Navy Background 4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8e85f218d4_0_604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g18e85f218d4_0_60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18e85f218d4_0_60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18e85f218d4_0_60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6" name="Google Shape;746;g18e85f218d4_0_604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g18e85f218d4_0_6049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g18e85f218d4_0_604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37642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5">
  <p:cSld name="Navy Background 5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8e85f218d4_0_605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g18e85f218d4_0_60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18e85f218d4_0_60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18e85f218d4_0_60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4" name="Google Shape;754;g18e85f218d4_0_605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5" name="Google Shape;755;g18e85f218d4_0_605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56" name="Google Shape;756;g18e85f218d4_0_605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57" name="Google Shape;757;g18e85f218d4_0_605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g18e85f218d4_0_605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419296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6">
  <p:cSld name="Navy Background 6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8e85f218d4_0_606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1" name="Google Shape;761;g18e85f218d4_0_60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8e85f218d4_0_60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8e85f218d4_0_60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4" name="Google Shape;764;g18e85f218d4_0_60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5" name="Google Shape;765;g18e85f218d4_0_606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66" name="Google Shape;766;g18e85f218d4_0_606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67" name="Google Shape;767;g18e85f218d4_0_606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g18e85f218d4_0_606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69" name="Google Shape;769;g18e85f218d4_0_606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0" name="Google Shape;770;g18e85f218d4_0_606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8102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7">
  <p:cSld name="Navy Background 7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8e85f218d4_0_607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g18e85f218d4_0_60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18e85f218d4_0_60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18e85f218d4_0_60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6" name="Google Shape;776;g18e85f218d4_0_607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7" name="Google Shape;777;g18e85f218d4_0_607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8" name="Google Shape;778;g18e85f218d4_0_6079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9" name="Google Shape;779;g18e85f218d4_0_6079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80" name="Google Shape;780;g18e85f218d4_0_6079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81" name="Google Shape;781;g18e85f218d4_0_6079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82" name="Google Shape;782;g18e85f218d4_0_6079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830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icture Placeholder 14"/>
          <p:cNvSpPr>
            <a:spLocks noGrp="1"/>
          </p:cNvSpPr>
          <p:nvPr>
            <p:ph type="pic" idx="21"/>
          </p:nvPr>
        </p:nvSpPr>
        <p:spPr>
          <a:xfrm>
            <a:off x="1" y="0"/>
            <a:ext cx="763887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8">
  <p:cSld name="Navy Background 8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8e85f218d4_0_609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5" name="Google Shape;785;g18e85f218d4_0_60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8e85f218d4_0_60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18e85f218d4_0_60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8" name="Google Shape;788;g18e85f218d4_0_609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9" name="Google Shape;789;g18e85f218d4_0_609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190237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1">
  <p:cSld name="Yellow Background 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e85f218d4_0_609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g18e85f218d4_0_609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3" name="Google Shape;793;g18e85f218d4_0_60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18e85f218d4_0_60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18e85f218d4_0_60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58908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2">
  <p:cSld name="Yellow Background 2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8e85f218d4_0_610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g18e85f218d4_0_6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18e85f218d4_0_6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18e85f218d4_0_61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1" name="Google Shape;801;g18e85f218d4_0_610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2" name="Google Shape;802;g18e85f218d4_0_610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840567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3">
  <p:cSld name="Yellow Background 3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8e85f218d4_0_611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Google Shape;805;g18e85f218d4_0_6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18e85f218d4_0_6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18e85f218d4_0_61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g18e85f218d4_0_6111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g18e85f218d4_0_6111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0" name="Google Shape;810;g18e85f218d4_0_611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92593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4">
  <p:cSld name="Yellow Background 4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e85f218d4_0_611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g18e85f218d4_0_6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18e85f218d4_0_6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g18e85f218d4_0_61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6" name="Google Shape;816;g18e85f218d4_0_611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g18e85f218d4_0_6119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g18e85f218d4_0_611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6731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5">
  <p:cSld name="Yellow Background 5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8e85f218d4_0_612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1" name="Google Shape;821;g18e85f218d4_0_6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18e85f218d4_0_6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18e85f218d4_0_6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4" name="Google Shape;824;g18e85f218d4_0_612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g18e85f218d4_0_612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Google Shape;826;g18e85f218d4_0_612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Google Shape;827;g18e85f218d4_0_612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8" name="Google Shape;828;g18e85f218d4_0_612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9406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6">
  <p:cSld name="Yellow Background 6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8e85f218d4_0_613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1" name="Google Shape;831;g18e85f218d4_0_6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18e85f218d4_0_6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18e85f218d4_0_6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4" name="Google Shape;834;g18e85f218d4_0_613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g18e85f218d4_0_613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836" name="Google Shape;836;g18e85f218d4_0_613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837" name="Google Shape;837;g18e85f218d4_0_613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g18e85f218d4_0_613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Google Shape;839;g18e85f218d4_0_613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g18e85f218d4_0_613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43664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7">
  <p:cSld name="Yellow Background 7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8e85f218d4_0_614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3" name="Google Shape;843;g18e85f218d4_0_6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18e85f218d4_0_6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18e85f218d4_0_6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6" name="Google Shape;846;g18e85f218d4_0_614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g18e85f218d4_0_614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8" name="Google Shape;848;g18e85f218d4_0_6149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g18e85f218d4_0_6149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50" name="Google Shape;850;g18e85f218d4_0_6149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51" name="Google Shape;851;g18e85f218d4_0_6149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52" name="Google Shape;852;g18e85f218d4_0_6149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045322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8">
  <p:cSld name="Yellow Background 8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8e85f218d4_0_616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5" name="Google Shape;855;g18e85f218d4_0_6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18e85f218d4_0_6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g18e85f218d4_0_61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8" name="Google Shape;858;g18e85f218d4_0_616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g18e85f218d4_0_616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0251088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1">
  <p:cSld name="Orange Background 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8e85f218d4_0_616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2" name="Google Shape;862;g18e85f218d4_0_61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18e85f218d4_0_6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18e85f218d4_0_6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5" name="Google Shape;865;g18e85f218d4_0_6168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381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__Title Slide">
  <p:cSld name="_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18e85f218d4_0_5316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18e85f218d4_0_5316"/>
          <p:cNvSpPr txBox="1">
            <a:spLocks noGrp="1"/>
          </p:cNvSpPr>
          <p:nvPr>
            <p:ph type="body" idx="1"/>
          </p:nvPr>
        </p:nvSpPr>
        <p:spPr>
          <a:xfrm>
            <a:off x="698500" y="1981200"/>
            <a:ext cx="10782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9pPr>
          </a:lstStyle>
          <a:p>
            <a:endParaRPr/>
          </a:p>
        </p:txBody>
      </p:sp>
      <p:sp>
        <p:nvSpPr>
          <p:cNvPr id="11" name="Google Shape;11;g18e85f218d4_0_5316"/>
          <p:cNvSpPr txBox="1">
            <a:spLocks noGrp="1"/>
          </p:cNvSpPr>
          <p:nvPr>
            <p:ph type="title"/>
          </p:nvPr>
        </p:nvSpPr>
        <p:spPr>
          <a:xfrm>
            <a:off x="704033" y="855663"/>
            <a:ext cx="90951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None/>
              <a:defRPr sz="3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66655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2">
  <p:cSld name="Orange Background 2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8e85f218d4_0_617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g18e85f218d4_0_61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18e85f218d4_0_6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18e85f218d4_0_61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1" name="Google Shape;871;g18e85f218d4_0_617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2" name="Google Shape;872;g18e85f218d4_0_617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15300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3">
  <p:cSld name="Orange Background 3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8e85f218d4_0_618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g18e85f218d4_0_61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18e85f218d4_0_6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18e85f218d4_0_61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g18e85f218d4_0_6181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g18e85f218d4_0_6181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g18e85f218d4_0_618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1721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4">
  <p:cSld name="Orange Background 4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8e85f218d4_0_618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3" name="Google Shape;883;g18e85f218d4_0_61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18e85f218d4_0_6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g18e85f218d4_0_61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6" name="Google Shape;886;g18e85f218d4_0_618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7" name="Google Shape;887;g18e85f218d4_0_6189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Google Shape;888;g18e85f218d4_0_618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74585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5">
  <p:cSld name="Orange Background 5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8e85f218d4_0_619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1" name="Google Shape;891;g18e85f218d4_0_61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18e85f218d4_0_6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g18e85f218d4_0_61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4" name="Google Shape;894;g18e85f218d4_0_619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5" name="Google Shape;895;g18e85f218d4_0_619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96" name="Google Shape;896;g18e85f218d4_0_619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97" name="Google Shape;897;g18e85f218d4_0_619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8" name="Google Shape;898;g18e85f218d4_0_619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583778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6">
  <p:cSld name="Orange Background 6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8e85f218d4_0_620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1" name="Google Shape;901;g18e85f218d4_0_62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18e85f218d4_0_6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18e85f218d4_0_62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4" name="Google Shape;904;g18e85f218d4_0_620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g18e85f218d4_0_620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06" name="Google Shape;906;g18e85f218d4_0_620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07" name="Google Shape;907;g18e85f218d4_0_620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8" name="Google Shape;908;g18e85f218d4_0_620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g18e85f218d4_0_620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0" name="Google Shape;910;g18e85f218d4_0_620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80360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7">
  <p:cSld name="Orange Background 7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8e85f218d4_0_621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3" name="Google Shape;913;g18e85f218d4_0_62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18e85f218d4_0_6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g18e85f218d4_0_62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6" name="Google Shape;916;g18e85f218d4_0_621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7" name="Google Shape;917;g18e85f218d4_0_621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8" name="Google Shape;918;g18e85f218d4_0_6219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9" name="Google Shape;919;g18e85f218d4_0_6219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g18e85f218d4_0_6219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g18e85f218d4_0_6219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g18e85f218d4_0_6219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3801908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8">
  <p:cSld name="Orange Background 8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8e85f218d4_0_623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g18e85f218d4_0_62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18e85f218d4_0_6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18e85f218d4_0_62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8" name="Google Shape;928;g18e85f218d4_0_623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9" name="Google Shape;929;g18e85f218d4_0_623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357696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1">
  <p:cSld name="Purple Background 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8e85f218d4_0_623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g18e85f218d4_0_623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3" name="Google Shape;933;g18e85f218d4_0_62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18e85f218d4_0_6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18e85f218d4_0_62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374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2">
  <p:cSld name="Purple Background 2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8e85f218d4_0_624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8" name="Google Shape;938;g18e85f218d4_0_6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g18e85f218d4_0_6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g18e85f218d4_0_6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1" name="Google Shape;941;g18e85f218d4_0_624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2" name="Google Shape;942;g18e85f218d4_0_624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358684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3">
  <p:cSld name="Purple Background 3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8e85f218d4_0_625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5" name="Google Shape;945;g18e85f218d4_0_62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g18e85f218d4_0_6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18e85f218d4_0_62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8" name="Google Shape;948;g18e85f218d4_0_6251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9" name="Google Shape;949;g18e85f218d4_0_6251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0" name="Google Shape;950;g18e85f218d4_0_625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648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_Intro 1">
  <p:cSld name="__Intro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g18e85f218d4_0_5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g18e85f218d4_0_5320"/>
          <p:cNvSpPr txBox="1">
            <a:spLocks noGrp="1"/>
          </p:cNvSpPr>
          <p:nvPr>
            <p:ph type="ctrTitle"/>
          </p:nvPr>
        </p:nvSpPr>
        <p:spPr>
          <a:xfrm>
            <a:off x="662517" y="1122363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18e85f218d4_0_5320"/>
          <p:cNvSpPr txBox="1">
            <a:spLocks noGrp="1"/>
          </p:cNvSpPr>
          <p:nvPr>
            <p:ph type="subTitle" idx="1"/>
          </p:nvPr>
        </p:nvSpPr>
        <p:spPr>
          <a:xfrm>
            <a:off x="662517" y="3602038"/>
            <a:ext cx="6364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g18e85f218d4_0_53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878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4">
  <p:cSld name="Purple Background 4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8e85f218d4_0_625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3" name="Google Shape;953;g18e85f218d4_0_6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18e85f218d4_0_6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18e85f218d4_0_62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6" name="Google Shape;956;g18e85f218d4_0_625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7" name="Google Shape;957;g18e85f218d4_0_6259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8" name="Google Shape;958;g18e85f218d4_0_625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98642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5">
  <p:cSld name="Purple Background 5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8e85f218d4_0_626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1" name="Google Shape;961;g18e85f218d4_0_62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g18e85f218d4_0_6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18e85f218d4_0_62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4" name="Google Shape;964;g18e85f218d4_0_62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5" name="Google Shape;965;g18e85f218d4_0_626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66" name="Google Shape;966;g18e85f218d4_0_626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67" name="Google Shape;967;g18e85f218d4_0_626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g18e85f218d4_0_626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98363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6">
  <p:cSld name="Purple Background 6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8e85f218d4_0_627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1" name="Google Shape;971;g18e85f218d4_0_62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g18e85f218d4_0_6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18e85f218d4_0_62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4" name="Google Shape;974;g18e85f218d4_0_627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5" name="Google Shape;975;g18e85f218d4_0_627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76" name="Google Shape;976;g18e85f218d4_0_627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77" name="Google Shape;977;g18e85f218d4_0_627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8" name="Google Shape;978;g18e85f218d4_0_627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979" name="Google Shape;979;g18e85f218d4_0_627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0" name="Google Shape;980;g18e85f218d4_0_627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53909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7">
  <p:cSld name="Purple Background 7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8e85f218d4_0_628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3" name="Google Shape;983;g18e85f218d4_0_62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g18e85f218d4_0_6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g18e85f218d4_0_62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6" name="Google Shape;986;g18e85f218d4_0_628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g18e85f218d4_0_628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8" name="Google Shape;988;g18e85f218d4_0_6289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9" name="Google Shape;989;g18e85f218d4_0_6289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90" name="Google Shape;990;g18e85f218d4_0_6289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91" name="Google Shape;991;g18e85f218d4_0_6289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992" name="Google Shape;992;g18e85f218d4_0_6289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063469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8">
  <p:cSld name="Purple Background 8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8e85f218d4_0_630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5" name="Google Shape;995;g18e85f218d4_0_63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18e85f218d4_0_6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18e85f218d4_0_63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8" name="Google Shape;998;g18e85f218d4_0_630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9" name="Google Shape;999;g18e85f218d4_0_630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284355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1">
  <p:cSld name="Red Background 1">
    <p:bg>
      <p:bgPr>
        <a:solidFill>
          <a:srgbClr val="DF4A5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8e85f218d4_0_630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g18e85f218d4_0_630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03" name="Google Shape;1003;g18e85f218d4_0_6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g18e85f218d4_0_6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g18e85f218d4_0_6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61474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2">
  <p:cSld name="Red Background 2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8e85f218d4_0_63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g18e85f218d4_0_63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g18e85f218d4_0_6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8e85f218d4_0_63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g18e85f218d4_0_631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2" name="Google Shape;1012;g18e85f218d4_0_631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904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3">
  <p:cSld name="Red Background 3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8e85f218d4_0_632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5" name="Google Shape;1015;g18e85f218d4_0_63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18e85f218d4_0_6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18e85f218d4_0_63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8" name="Google Shape;1018;g18e85f218d4_0_6321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9" name="Google Shape;1019;g18e85f218d4_0_6321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0" name="Google Shape;1020;g18e85f218d4_0_632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84632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4">
  <p:cSld name="Red Background 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8e85f218d4_0_632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3" name="Google Shape;1023;g18e85f218d4_0_63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8e85f218d4_0_6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18e85f218d4_0_63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6" name="Google Shape;1026;g18e85f218d4_0_632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7" name="Google Shape;1027;g18e85f218d4_0_6329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28" name="Google Shape;1028;g18e85f218d4_0_632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226653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5">
  <p:cSld name="Red Background 5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8e85f218d4_0_633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1" name="Google Shape;1031;g18e85f218d4_0_63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g18e85f218d4_0_6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g18e85f218d4_0_63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4" name="Google Shape;1034;g18e85f218d4_0_633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g18e85f218d4_0_633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g18e85f218d4_0_633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37" name="Google Shape;1037;g18e85f218d4_0_633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8" name="Google Shape;1038;g18e85f218d4_0_633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663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_Intro 2">
  <p:cSld name="__Intro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g18e85f218d4_0_53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18e85f218d4_0_53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g18e85f218d4_0_5325"/>
          <p:cNvSpPr txBox="1">
            <a:spLocks noGrp="1"/>
          </p:cNvSpPr>
          <p:nvPr>
            <p:ph type="body" idx="1"/>
          </p:nvPr>
        </p:nvSpPr>
        <p:spPr>
          <a:xfrm>
            <a:off x="385475" y="1690825"/>
            <a:ext cx="67011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g18e85f218d4_0_5325"/>
          <p:cNvSpPr txBox="1">
            <a:spLocks noGrp="1"/>
          </p:cNvSpPr>
          <p:nvPr>
            <p:ph type="title"/>
          </p:nvPr>
        </p:nvSpPr>
        <p:spPr>
          <a:xfrm>
            <a:off x="385501" y="365125"/>
            <a:ext cx="6701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964487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6">
  <p:cSld name="Red Background 6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8e85f218d4_0_634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1" name="Google Shape;1041;g18e85f218d4_0_63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g18e85f218d4_0_63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g18e85f218d4_0_63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g18e85f218d4_0_63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5" name="Google Shape;1045;g18e85f218d4_0_634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6" name="Google Shape;1046;g18e85f218d4_0_634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7" name="Google Shape;1047;g18e85f218d4_0_634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" name="Google Shape;1048;g18e85f218d4_0_634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" name="Google Shape;1049;g18e85f218d4_0_634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g18e85f218d4_0_634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901398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7">
  <p:cSld name="Red Background 7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8e85f218d4_0_635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3" name="Google Shape;1053;g18e85f218d4_0_63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g18e85f218d4_0_6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18e85f218d4_0_63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6" name="Google Shape;1056;g18e85f218d4_0_635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g18e85f218d4_0_635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8" name="Google Shape;1058;g18e85f218d4_0_6359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9" name="Google Shape;1059;g18e85f218d4_0_6359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60" name="Google Shape;1060;g18e85f218d4_0_6359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61" name="Google Shape;1061;g18e85f218d4_0_6359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62" name="Google Shape;1062;g18e85f218d4_0_6359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07278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8">
  <p:cSld name="Red Background 8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8e85f218d4_0_637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5" name="Google Shape;1065;g18e85f218d4_0_63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18e85f218d4_0_6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g18e85f218d4_0_63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8" name="Google Shape;1068;g18e85f218d4_0_637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9" name="Google Shape;1069;g18e85f218d4_0_637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493925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">
  <p:cSld name="Blue Background 1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8e85f218d4_0_637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g18e85f218d4_0_637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3" name="Google Shape;1073;g18e85f218d4_0_63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g18e85f218d4_0_6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g18e85f218d4_0_63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660484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2">
  <p:cSld name="Blue Background 2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8e85f218d4_0_638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8" name="Google Shape;1078;g18e85f218d4_0_63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18e85f218d4_0_6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g18e85f218d4_0_63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1" name="Google Shape;1081;g18e85f218d4_0_638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2" name="Google Shape;1082;g18e85f218d4_0_638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424949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3">
  <p:cSld name="Blue Background 3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e85f218d4_0_639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Google Shape;1085;g18e85f218d4_0_63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g18e85f218d4_0_63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g18e85f218d4_0_63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8" name="Google Shape;1088;g18e85f218d4_0_6391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9" name="Google Shape;1089;g18e85f218d4_0_6391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0" name="Google Shape;1090;g18e85f218d4_0_639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28513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4">
  <p:cSld name="Blue Background 4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8e85f218d4_0_639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g18e85f218d4_0_63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g18e85f218d4_0_63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g18e85f218d4_0_63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6" name="Google Shape;1096;g18e85f218d4_0_639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7" name="Google Shape;1097;g18e85f218d4_0_6399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98" name="Google Shape;1098;g18e85f218d4_0_639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445417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5">
  <p:cSld name="Blue Background 5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8e85f218d4_0_640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1" name="Google Shape;1101;g18e85f218d4_0_64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g18e85f218d4_0_64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18e85f218d4_0_64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4" name="Google Shape;1104;g18e85f218d4_0_640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5" name="Google Shape;1105;g18e85f218d4_0_640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6" name="Google Shape;1106;g18e85f218d4_0_640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7" name="Google Shape;1107;g18e85f218d4_0_640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8" name="Google Shape;1108;g18e85f218d4_0_640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23052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6">
  <p:cSld name="Blue Background 6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e85f218d4_0_641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1" name="Google Shape;1111;g18e85f218d4_0_64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18e85f218d4_0_6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18e85f218d4_0_64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4" name="Google Shape;1114;g18e85f218d4_0_641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5" name="Google Shape;1115;g18e85f218d4_0_641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16" name="Google Shape;1116;g18e85f218d4_0_641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17" name="Google Shape;1117;g18e85f218d4_0_641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8" name="Google Shape;1118;g18e85f218d4_0_641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19" name="Google Shape;1119;g18e85f218d4_0_641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0" name="Google Shape;1120;g18e85f218d4_0_641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510428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7">
  <p:cSld name="Blue Background 7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8e85f218d4_0_642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3" name="Google Shape;1123;g18e85f218d4_0_64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18e85f218d4_0_64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g18e85f218d4_0_64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6" name="Google Shape;1126;g18e85f218d4_0_642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7" name="Google Shape;1127;g18e85f218d4_0_642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8" name="Google Shape;1128;g18e85f218d4_0_6429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9" name="Google Shape;1129;g18e85f218d4_0_6429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30" name="Google Shape;1130;g18e85f218d4_0_6429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31" name="Google Shape;1131;g18e85f218d4_0_6429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32" name="Google Shape;1132;g18e85f218d4_0_6429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92301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_Intro 3">
  <p:cSld name="__Intro 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18e85f218d4_0_53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18e85f218d4_0_53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g18e85f218d4_0_5330"/>
          <p:cNvSpPr txBox="1">
            <a:spLocks noGrp="1"/>
          </p:cNvSpPr>
          <p:nvPr>
            <p:ph type="title"/>
          </p:nvPr>
        </p:nvSpPr>
        <p:spPr>
          <a:xfrm>
            <a:off x="385501" y="365125"/>
            <a:ext cx="6701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g18e85f218d4_0_5330"/>
          <p:cNvSpPr txBox="1">
            <a:spLocks noGrp="1"/>
          </p:cNvSpPr>
          <p:nvPr>
            <p:ph type="body" idx="1"/>
          </p:nvPr>
        </p:nvSpPr>
        <p:spPr>
          <a:xfrm>
            <a:off x="385500" y="1690825"/>
            <a:ext cx="33483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g18e85f218d4_0_5330"/>
          <p:cNvSpPr txBox="1">
            <a:spLocks noGrp="1"/>
          </p:cNvSpPr>
          <p:nvPr>
            <p:ph type="body" idx="2"/>
          </p:nvPr>
        </p:nvSpPr>
        <p:spPr>
          <a:xfrm>
            <a:off x="3733800" y="1690825"/>
            <a:ext cx="33483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14856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8">
  <p:cSld name="Blue Background 8"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8e85f218d4_0_644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5" name="Google Shape;1135;g18e85f218d4_0_64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g18e85f218d4_0_6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g18e85f218d4_0_64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8" name="Google Shape;1138;g18e85f218d4_0_644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9" name="Google Shape;1139;g18e85f218d4_0_644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7804213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1">
  <p:cSld name="Dark Grey Background 1"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8e85f218d4_0_644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g18e85f218d4_0_644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43" name="Google Shape;1143;g18e85f218d4_0_64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g18e85f218d4_0_6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g18e85f218d4_0_64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40834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2">
  <p:cSld name="Dark Grey Background 2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8e85f218d4_0_645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g18e85f218d4_0_645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9" name="Google Shape;1149;g18e85f218d4_0_64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g18e85f218d4_0_6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18e85f218d4_0_64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2" name="Google Shape;1152;g18e85f218d4_0_645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3" name="Google Shape;1153;g18e85f218d4_0_645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528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3">
  <p:cSld name="Dark Grey Background 3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8e85f218d4_0_646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g18e85f218d4_0_646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7" name="Google Shape;1157;g18e85f218d4_0_64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g18e85f218d4_0_64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g18e85f218d4_0_64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0" name="Google Shape;1160;g18e85f218d4_0_6462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1" name="Google Shape;1161;g18e85f218d4_0_6462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2" name="Google Shape;1162;g18e85f218d4_0_6462"/>
          <p:cNvSpPr txBox="1">
            <a:spLocks noGrp="1"/>
          </p:cNvSpPr>
          <p:nvPr>
            <p:ph type="title" idx="3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8292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4">
  <p:cSld name="Dark Grey Background 4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8e85f218d4_0_647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g18e85f218d4_0_647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6" name="Google Shape;1166;g18e85f218d4_0_64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18e85f218d4_0_64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g18e85f218d4_0_64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9" name="Google Shape;1169;g18e85f218d4_0_6471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0" name="Google Shape;1170;g18e85f218d4_0_6471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1" name="Google Shape;1171;g18e85f218d4_0_647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377415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5">
  <p:cSld name="Dark Grey Background 5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8e85f218d4_0_648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4" name="Google Shape;1174;g18e85f218d4_0_648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5" name="Google Shape;1175;g18e85f218d4_0_64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g18e85f218d4_0_64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g18e85f218d4_0_64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8" name="Google Shape;1178;g18e85f218d4_0_6480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9" name="Google Shape;1179;g18e85f218d4_0_6480"/>
          <p:cNvSpPr>
            <a:spLocks noGrp="1"/>
          </p:cNvSpPr>
          <p:nvPr>
            <p:ph type="pic" idx="3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80" name="Google Shape;1180;g18e85f218d4_0_6480"/>
          <p:cNvSpPr>
            <a:spLocks noGrp="1"/>
          </p:cNvSpPr>
          <p:nvPr>
            <p:ph type="pic" idx="4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81" name="Google Shape;1181;g18e85f218d4_0_6480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2" name="Google Shape;1182;g18e85f218d4_0_6480"/>
          <p:cNvSpPr txBox="1">
            <a:spLocks noGrp="1"/>
          </p:cNvSpPr>
          <p:nvPr>
            <p:ph type="body" idx="5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19968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6">
  <p:cSld name="Dark Grey Background 6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8e85f218d4_0_649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g18e85f218d4_0_649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6" name="Google Shape;1186;g18e85f218d4_0_64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g18e85f218d4_0_6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g18e85f218d4_0_64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9" name="Google Shape;1189;g18e85f218d4_0_6491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0" name="Google Shape;1190;g18e85f218d4_0_6491"/>
          <p:cNvSpPr>
            <a:spLocks noGrp="1"/>
          </p:cNvSpPr>
          <p:nvPr>
            <p:ph type="pic" idx="3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91" name="Google Shape;1191;g18e85f218d4_0_6491"/>
          <p:cNvSpPr>
            <a:spLocks noGrp="1"/>
          </p:cNvSpPr>
          <p:nvPr>
            <p:ph type="pic" idx="4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92" name="Google Shape;1192;g18e85f218d4_0_6491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3" name="Google Shape;1193;g18e85f218d4_0_6491"/>
          <p:cNvSpPr>
            <a:spLocks noGrp="1"/>
          </p:cNvSpPr>
          <p:nvPr>
            <p:ph type="pic" idx="5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94" name="Google Shape;1194;g18e85f218d4_0_6491"/>
          <p:cNvSpPr txBox="1">
            <a:spLocks noGrp="1"/>
          </p:cNvSpPr>
          <p:nvPr>
            <p:ph type="body" idx="6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5" name="Google Shape;1195;g18e85f218d4_0_6491"/>
          <p:cNvSpPr txBox="1">
            <a:spLocks noGrp="1"/>
          </p:cNvSpPr>
          <p:nvPr>
            <p:ph type="body" idx="7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235270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7">
  <p:cSld name="Dark Grey Background 7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8e85f218d4_0_650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g18e85f218d4_0_650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9" name="Google Shape;1199;g18e85f218d4_0_6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g18e85f218d4_0_6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18e85f218d4_0_65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2" name="Google Shape;1202;g18e85f218d4_0_650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3" name="Google Shape;1203;g18e85f218d4_0_6504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4" name="Google Shape;1204;g18e85f218d4_0_6504"/>
          <p:cNvSpPr txBox="1">
            <a:spLocks noGrp="1"/>
          </p:cNvSpPr>
          <p:nvPr>
            <p:ph type="body" idx="3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5" name="Google Shape;1205;g18e85f218d4_0_6504"/>
          <p:cNvSpPr>
            <a:spLocks noGrp="1"/>
          </p:cNvSpPr>
          <p:nvPr>
            <p:ph type="pic" idx="4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06" name="Google Shape;1206;g18e85f218d4_0_6504"/>
          <p:cNvSpPr>
            <a:spLocks noGrp="1"/>
          </p:cNvSpPr>
          <p:nvPr>
            <p:ph type="pic" idx="5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07" name="Google Shape;1207;g18e85f218d4_0_6504"/>
          <p:cNvSpPr>
            <a:spLocks noGrp="1"/>
          </p:cNvSpPr>
          <p:nvPr>
            <p:ph type="pic" idx="6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08" name="Google Shape;1208;g18e85f218d4_0_6504"/>
          <p:cNvSpPr>
            <a:spLocks noGrp="1"/>
          </p:cNvSpPr>
          <p:nvPr>
            <p:ph type="pic" idx="7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9555663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8">
  <p:cSld name="Dark Grey Background 8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8e85f218d4_0_651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g18e85f218d4_0_651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2" name="Google Shape;1212;g18e85f218d4_0_65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18e85f218d4_0_6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g18e85f218d4_0_65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5" name="Google Shape;1215;g18e85f218d4_0_6517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6" name="Google Shape;1216;g18e85f218d4_0_6517"/>
          <p:cNvSpPr>
            <a:spLocks noGrp="1"/>
          </p:cNvSpPr>
          <p:nvPr>
            <p:ph type="pic" idx="3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134850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Title">
  <p:cSld name="Green Background Title">
    <p:bg>
      <p:bgPr>
        <a:solidFill>
          <a:srgbClr val="00C18B"/>
        </a:solidFill>
        <a:effectLst/>
      </p:bgPr>
    </p:bg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8e85f218d4_0_652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19" name="Google Shape;1219;g18e85f218d4_0_65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g18e85f218d4_0_6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g18e85f218d4_0_65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13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0">
  <p:cSld name="_Blank 0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8e85f218d4_0_53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g18e85f218d4_0_533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31" name="Google Shape;31;g18e85f218d4_0_53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96209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Title">
  <p:cSld name="Navy Background Title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8e85f218d4_0_653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g18e85f218d4_0_653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25" name="Google Shape;1225;g18e85f218d4_0_65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g18e85f218d4_0_6530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27" name="Google Shape;1227;g18e85f218d4_0_65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g18e85f218d4_0_65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85752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Title">
  <p:cSld name="Yellow Background Title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8e85f218d4_0_653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g18e85f218d4_0_653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2" name="Google Shape;1232;g18e85f218d4_0_65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g18e85f218d4_0_6537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4" name="Google Shape;1234;g18e85f218d4_0_65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g18e85f218d4_0_65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4614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Title">
  <p:cSld name="Orange Background Title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8e85f218d4_0_654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g18e85f218d4_0_654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9" name="Google Shape;1239;g18e85f218d4_0_65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g18e85f218d4_0_6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g18e85f218d4_0_65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20791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Title">
  <p:cSld name="Purple Background Title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8e85f218d4_0_655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g18e85f218d4_0_655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5" name="Google Shape;1245;g18e85f218d4_0_65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g18e85f218d4_0_6550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47" name="Google Shape;1247;g18e85f218d4_0_65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g18e85f218d4_0_65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423366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Title">
  <p:cSld name="Red Background Title">
    <p:bg>
      <p:bgPr>
        <a:solidFill>
          <a:srgbClr val="DF4A51"/>
        </a:solid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8e85f218d4_0_655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g18e85f218d4_0_655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2" name="Google Shape;1252;g18e85f218d4_0_65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g18e85f218d4_0_6557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4" name="Google Shape;1254;g18e85f218d4_0_6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18e85f218d4_0_65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32144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Title">
  <p:cSld name="Blue Background Title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8e85f218d4_0_656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g18e85f218d4_0_656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9" name="Google Shape;1259;g18e85f218d4_0_65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g18e85f218d4_0_6564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1" name="Google Shape;1261;g18e85f218d4_0_65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g18e85f218d4_0_65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92483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Title">
  <p:cSld name="Dark Grey Background Title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8e85f218d4_0_657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g18e85f218d4_0_657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6" name="Google Shape;1266;g18e85f218d4_0_65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5422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18e85f218d4_0_6571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8" name="Google Shape;1268;g18e85f218d4_0_65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g18e85f218d4_0_65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97728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">
  <p:cSld name="Dark Grey Small Flower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g18e85f218d4_0_65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g18e85f218d4_0_65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3" name="Google Shape;1273;g18e85f218d4_0_65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g18e85f218d4_0_6578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5" name="Google Shape;1275;g18e85f218d4_0_6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g18e85f218d4_0_6578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68514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1">
  <p:cSld name="Dark Grey Small Flower 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g18e85f218d4_0_65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g18e85f218d4_0_65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0" name="Google Shape;1280;g18e85f218d4_0_658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281" name="Google Shape;1281;g18e85f218d4_0_65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g18e85f218d4_0_6585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3" name="Google Shape;1283;g18e85f218d4_0_6585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84" name="Google Shape;1284;g18e85f218d4_0_65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216814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2">
  <p:cSld name="Dark Grey Small Flower 2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g18e85f218d4_0_6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g18e85f218d4_0_65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8" name="Google Shape;1288;g18e85f218d4_0_659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289" name="Google Shape;1289;g18e85f218d4_0_6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g18e85f218d4_0_6593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1" name="Google Shape;1291;g18e85f218d4_0_6593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g18e85f218d4_0_6593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93" name="Google Shape;1293;g18e85f218d4_0_65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146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1">
  <p:cSld name="_Blank 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8e85f218d4_0_53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g18e85f218d4_0_534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g18e85f218d4_0_5340"/>
          <p:cNvSpPr txBox="1">
            <a:spLocks noGrp="1"/>
          </p:cNvSpPr>
          <p:nvPr>
            <p:ph type="body" idx="1"/>
          </p:nvPr>
        </p:nvSpPr>
        <p:spPr>
          <a:xfrm>
            <a:off x="1153201" y="1989225"/>
            <a:ext cx="9912000" cy="4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" name="Google Shape;36;g18e85f218d4_0_53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7057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3">
  <p:cSld name="Dark Grey Small Flower 3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g18e85f218d4_0_66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g18e85f218d4_0_66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7" name="Google Shape;1297;g18e85f218d4_0_660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298" name="Google Shape;1298;g18e85f218d4_0_66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g18e85f218d4_0_6602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0" name="Google Shape;1300;g18e85f218d4_0_6602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01" name="Google Shape;1301;g18e85f218d4_0_6602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1302" name="Google Shape;1302;g18e85f218d4_0_66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59678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4">
  <p:cSld name="Dark Grey Small Flower 4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g18e85f218d4_0_66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g18e85f218d4_0_66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6" name="Google Shape;1306;g18e85f218d4_0_661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307" name="Google Shape;1307;g18e85f218d4_0_6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g18e85f218d4_0_6611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9" name="Google Shape;1309;g18e85f218d4_0_6611"/>
          <p:cNvSpPr>
            <a:spLocks noGrp="1"/>
          </p:cNvSpPr>
          <p:nvPr>
            <p:ph type="pic" idx="3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10" name="Google Shape;1310;g18e85f218d4_0_6611"/>
          <p:cNvSpPr>
            <a:spLocks noGrp="1"/>
          </p:cNvSpPr>
          <p:nvPr>
            <p:ph type="pic" idx="4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11" name="Google Shape;1311;g18e85f218d4_0_6611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2" name="Google Shape;1312;g18e85f218d4_0_6611"/>
          <p:cNvSpPr txBox="1">
            <a:spLocks noGrp="1"/>
          </p:cNvSpPr>
          <p:nvPr>
            <p:ph type="body" idx="5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13" name="Google Shape;1313;g18e85f218d4_0_66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78978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5">
  <p:cSld name="Dark Grey Small Flower 5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g18e85f218d4_0_66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g18e85f218d4_0_66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7" name="Google Shape;1317;g18e85f218d4_0_662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318" name="Google Shape;1318;g18e85f218d4_0_66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g18e85f218d4_0_6622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0" name="Google Shape;1320;g18e85f218d4_0_6622"/>
          <p:cNvSpPr>
            <a:spLocks noGrp="1"/>
          </p:cNvSpPr>
          <p:nvPr>
            <p:ph type="pic" idx="3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21" name="Google Shape;1321;g18e85f218d4_0_6622"/>
          <p:cNvSpPr>
            <a:spLocks noGrp="1"/>
          </p:cNvSpPr>
          <p:nvPr>
            <p:ph type="pic" idx="4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22" name="Google Shape;1322;g18e85f218d4_0_6622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3" name="Google Shape;1323;g18e85f218d4_0_6622"/>
          <p:cNvSpPr>
            <a:spLocks noGrp="1"/>
          </p:cNvSpPr>
          <p:nvPr>
            <p:ph type="pic" idx="5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24" name="Google Shape;1324;g18e85f218d4_0_6622"/>
          <p:cNvSpPr txBox="1">
            <a:spLocks noGrp="1"/>
          </p:cNvSpPr>
          <p:nvPr>
            <p:ph type="body" idx="6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5" name="Google Shape;1325;g18e85f218d4_0_6622"/>
          <p:cNvSpPr txBox="1">
            <a:spLocks noGrp="1"/>
          </p:cNvSpPr>
          <p:nvPr>
            <p:ph type="body" idx="7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326" name="Google Shape;1326;g18e85f218d4_0_66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4558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6">
  <p:cSld name="Dark Grey Small Flower 6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g18e85f218d4_0_66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g18e85f218d4_0_66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0" name="Google Shape;1330;g18e85f218d4_0_663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331" name="Google Shape;1331;g18e85f218d4_0_6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g18e85f218d4_0_6635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3" name="Google Shape;1333;g18e85f218d4_0_663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34" name="Google Shape;1334;g18e85f218d4_0_6635"/>
          <p:cNvSpPr txBox="1">
            <a:spLocks noGrp="1"/>
          </p:cNvSpPr>
          <p:nvPr>
            <p:ph type="body" idx="3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35" name="Google Shape;1335;g18e85f218d4_0_6635"/>
          <p:cNvSpPr>
            <a:spLocks noGrp="1"/>
          </p:cNvSpPr>
          <p:nvPr>
            <p:ph type="pic" idx="4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36" name="Google Shape;1336;g18e85f218d4_0_6635"/>
          <p:cNvSpPr>
            <a:spLocks noGrp="1"/>
          </p:cNvSpPr>
          <p:nvPr>
            <p:ph type="pic" idx="5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37" name="Google Shape;1337;g18e85f218d4_0_6635"/>
          <p:cNvSpPr>
            <a:spLocks noGrp="1"/>
          </p:cNvSpPr>
          <p:nvPr>
            <p:ph type="pic" idx="6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38" name="Google Shape;1338;g18e85f218d4_0_6635"/>
          <p:cNvSpPr>
            <a:spLocks noGrp="1"/>
          </p:cNvSpPr>
          <p:nvPr>
            <p:ph type="pic" idx="7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39" name="Google Shape;1339;g18e85f218d4_0_6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492460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7">
  <p:cSld name="Dark Grey Small Flower 7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g18e85f218d4_0_66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g18e85f218d4_0_66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3" name="Google Shape;1343;g18e85f218d4_0_664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1344" name="Google Shape;1344;g18e85f218d4_0_66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g18e85f218d4_0_6648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6" name="Google Shape;1346;g18e85f218d4_0_6648"/>
          <p:cNvSpPr>
            <a:spLocks noGrp="1"/>
          </p:cNvSpPr>
          <p:nvPr>
            <p:ph type="pic" idx="3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47" name="Google Shape;1347;g18e85f218d4_0_66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42451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">
  <p:cSld name="Green Background Small Flower"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8e85f218d4_0_665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0" name="Google Shape;1350;g18e85f218d4_0_66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g18e85f218d4_0_66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g18e85f218d4_0_6656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3" name="Google Shape;1353;g18e85f218d4_0_66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g18e85f218d4_0_66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612874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1">
  <p:cSld name="Green Background Small Flower 1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8e85f218d4_0_666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7" name="Google Shape;1357;g18e85f218d4_0_66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g18e85f218d4_0_66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g18e85f218d4_0_66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g18e85f218d4_0_66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g18e85f218d4_0_666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2" name="Google Shape;1362;g18e85f218d4_0_6663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807002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2">
  <p:cSld name="Green Background Small Flower 2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8e85f218d4_0_667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5" name="Google Shape;1365;g18e85f218d4_0_66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g18e85f218d4_0_66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18e85f218d4_0_66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g18e85f218d4_0_66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9" name="Google Shape;1369;g18e85f218d4_0_6671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0" name="Google Shape;1370;g18e85f218d4_0_6671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1" name="Google Shape;1371;g18e85f218d4_0_667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030337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3">
  <p:cSld name="Green Background Small Flower 3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8e85f218d4_0_668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4" name="Google Shape;1374;g18e85f218d4_0_66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g18e85f218d4_0_66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g18e85f218d4_0_66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g18e85f218d4_0_66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8" name="Google Shape;1378;g18e85f218d4_0_668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9" name="Google Shape;1379;g18e85f218d4_0_6680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80" name="Google Shape;1380;g18e85f218d4_0_6680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177367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4">
  <p:cSld name="Green Background Small Flower 4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8e85f218d4_0_668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3" name="Google Shape;1383;g18e85f218d4_0_66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g18e85f218d4_0_66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g18e85f218d4_0_66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g18e85f218d4_0_66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7" name="Google Shape;1387;g18e85f218d4_0_668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8" name="Google Shape;1388;g18e85f218d4_0_6689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89" name="Google Shape;1389;g18e85f218d4_0_6689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90" name="Google Shape;1390;g18e85f218d4_0_6689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1" name="Google Shape;1391;g18e85f218d4_0_6689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5573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2">
  <p:cSld name="_Blank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8e85f218d4_0_53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g18e85f218d4_0_534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g18e85f218d4_0_5345"/>
          <p:cNvSpPr txBox="1">
            <a:spLocks noGrp="1"/>
          </p:cNvSpPr>
          <p:nvPr>
            <p:ph type="body" idx="1"/>
          </p:nvPr>
        </p:nvSpPr>
        <p:spPr>
          <a:xfrm>
            <a:off x="1170000" y="1825625"/>
            <a:ext cx="4923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g18e85f218d4_0_5345"/>
          <p:cNvSpPr txBox="1">
            <a:spLocks noGrp="1"/>
          </p:cNvSpPr>
          <p:nvPr>
            <p:ph type="body" idx="2"/>
          </p:nvPr>
        </p:nvSpPr>
        <p:spPr>
          <a:xfrm>
            <a:off x="6093450" y="1825625"/>
            <a:ext cx="4923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g18e85f218d4_0_53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20875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5">
  <p:cSld name="Green Background Small Flower 5"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8e85f218d4_0_670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4" name="Google Shape;1394;g18e85f218d4_0_67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g18e85f218d4_0_67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g18e85f218d4_0_67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g18e85f218d4_0_67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8" name="Google Shape;1398;g18e85f218d4_0_670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9" name="Google Shape;1399;g18e85f218d4_0_6700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00" name="Google Shape;1400;g18e85f218d4_0_6700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01" name="Google Shape;1401;g18e85f218d4_0_6700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2" name="Google Shape;1402;g18e85f218d4_0_6700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03" name="Google Shape;1403;g18e85f218d4_0_6700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4" name="Google Shape;1404;g18e85f218d4_0_6700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690166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6">
  <p:cSld name="Green Background Small Flower 6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8e85f218d4_0_67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7" name="Google Shape;1407;g18e85f218d4_0_67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g18e85f218d4_0_67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g18e85f218d4_0_67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g18e85f218d4_0_67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1" name="Google Shape;1411;g18e85f218d4_0_671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2" name="Google Shape;1412;g18e85f218d4_0_6713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3" name="Google Shape;1413;g18e85f218d4_0_6713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4" name="Google Shape;1414;g18e85f218d4_0_6713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5" name="Google Shape;1415;g18e85f218d4_0_6713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6" name="Google Shape;1416;g18e85f218d4_0_6713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7" name="Google Shape;1417;g18e85f218d4_0_6713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9553240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Small Flower 7">
  <p:cSld name="Green Background Small Flower 7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8e85f218d4_0_672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C1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0" name="Google Shape;1420;g18e85f218d4_0_67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g18e85f218d4_0_67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g18e85f218d4_0_67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g18e85f218d4_0_67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g18e85f218d4_0_672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5" name="Google Shape;1425;g18e85f218d4_0_6726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535197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">
  <p:cSld name="Navy Background Small Flower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8e85f218d4_0_673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8" name="Google Shape;1428;g18e85f218d4_0_673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g18e85f218d4_0_6734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0" name="Google Shape;1430;g18e85f218d4_0_67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g18e85f218d4_0_67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g18e85f218d4_0_67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41844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1">
  <p:cSld name="Navy Background Small Flower 1"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8e85f218d4_0_674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5" name="Google Shape;1435;g18e85f218d4_0_67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g18e85f218d4_0_67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g18e85f218d4_0_67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g18e85f218d4_0_67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9" name="Google Shape;1439;g18e85f218d4_0_674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g18e85f218d4_0_6741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36659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2">
  <p:cSld name="Navy Background Small Flower 2"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e85f218d4_0_674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3" name="Google Shape;1443;g18e85f218d4_0_67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g18e85f218d4_0_6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g18e85f218d4_0_67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g18e85f218d4_0_67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7" name="Google Shape;1447;g18e85f218d4_0_6749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g18e85f218d4_0_6749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9" name="Google Shape;1449;g18e85f218d4_0_674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139578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3">
  <p:cSld name="Navy Background Small Flower 3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8e85f218d4_0_675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2" name="Google Shape;1452;g18e85f218d4_0_67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g18e85f218d4_0_67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g18e85f218d4_0_67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g18e85f218d4_0_67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6" name="Google Shape;1456;g18e85f218d4_0_675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7" name="Google Shape;1457;g18e85f218d4_0_6758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8" name="Google Shape;1458;g18e85f218d4_0_6758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74489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4">
  <p:cSld name="Navy Background Small Flower 4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8e85f218d4_0_676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1" name="Google Shape;1461;g18e85f218d4_0_67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g18e85f218d4_0_67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g18e85f218d4_0_67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g18e85f218d4_0_67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5" name="Google Shape;1465;g18e85f218d4_0_67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6" name="Google Shape;1466;g18e85f218d4_0_676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67" name="Google Shape;1467;g18e85f218d4_0_676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68" name="Google Shape;1468;g18e85f218d4_0_676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9" name="Google Shape;1469;g18e85f218d4_0_676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90535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5">
  <p:cSld name="Navy Background Small Flower 5"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8e85f218d4_0_677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2" name="Google Shape;1472;g18e85f218d4_0_67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18e85f218d4_0_67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g18e85f218d4_0_67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g18e85f218d4_0_67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6" name="Google Shape;1476;g18e85f218d4_0_67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7" name="Google Shape;1477;g18e85f218d4_0_6778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g18e85f218d4_0_6778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79" name="Google Shape;1479;g18e85f218d4_0_6778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0" name="Google Shape;1480;g18e85f218d4_0_6778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81" name="Google Shape;1481;g18e85f218d4_0_6778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2" name="Google Shape;1482;g18e85f218d4_0_6778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20474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6">
  <p:cSld name="Navy Background Small Flower 6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8e85f218d4_0_679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5" name="Google Shape;1485;g18e85f218d4_0_67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g18e85f218d4_0_67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g18e85f218d4_0_67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g18e85f218d4_0_67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9" name="Google Shape;1489;g18e85f218d4_0_679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0" name="Google Shape;1490;g18e85f218d4_0_6791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1" name="Google Shape;1491;g18e85f218d4_0_6791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2" name="Google Shape;1492;g18e85f218d4_0_6791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3" name="Google Shape;1493;g18e85f218d4_0_6791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4" name="Google Shape;1494;g18e85f218d4_0_6791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5" name="Google Shape;1495;g18e85f218d4_0_6791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517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3">
  <p:cSld name="_Blank 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8e85f218d4_0_53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g18e85f218d4_0_535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6" name="Google Shape;46;g18e85f218d4_0_5351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g18e85f218d4_0_535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48" name="Google Shape;48;g18e85f218d4_0_53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84784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ackground Small Flower 7">
  <p:cSld name="Navy Background Small Flower 7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8e85f218d4_0_680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F3B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8" name="Google Shape;1498;g18e85f218d4_0_68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g18e85f218d4_0_68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g18e85f218d4_0_68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g18e85f218d4_0_68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2" name="Google Shape;1502;g18e85f218d4_0_680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3" name="Google Shape;1503;g18e85f218d4_0_6804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4740444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">
  <p:cSld name="Yellow Background Small Flower"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8e85f218d4_0_681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6" name="Google Shape;1506;g18e85f218d4_0_68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g18e85f218d4_0_6812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8" name="Google Shape;1508;g18e85f218d4_0_68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g18e85f218d4_0_6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g18e85f218d4_0_68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05889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1">
  <p:cSld name="Yellow Background Small Flower 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8e85f218d4_0_681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g18e85f218d4_0_681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4" name="Google Shape;1514;g18e85f218d4_0_68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g18e85f218d4_0_68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g18e85f218d4_0_68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7" name="Google Shape;1517;g18e85f218d4_0_6819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8" name="Google Shape;1518;g18e85f218d4_0_6819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769668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2">
  <p:cSld name="Yellow Background Small Flower 2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8e85f218d4_0_682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g18e85f218d4_0_682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2" name="Google Shape;1522;g18e85f218d4_0_68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g18e85f218d4_0_68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g18e85f218d4_0_68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5" name="Google Shape;1525;g18e85f218d4_0_682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6" name="Google Shape;1526;g18e85f218d4_0_682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7" name="Google Shape;1527;g18e85f218d4_0_6827"/>
          <p:cNvSpPr txBox="1">
            <a:spLocks noGrp="1"/>
          </p:cNvSpPr>
          <p:nvPr>
            <p:ph type="title" idx="3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833433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3">
  <p:cSld name="Yellow Background Small Flower 3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8e85f218d4_0_683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0" name="Google Shape;1530;g18e85f218d4_0_683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1" name="Google Shape;1531;g18e85f218d4_0_68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g18e85f218d4_0_68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g18e85f218d4_0_68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4" name="Google Shape;1534;g18e85f218d4_0_683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5" name="Google Shape;1535;g18e85f218d4_0_6836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6" name="Google Shape;1536;g18e85f218d4_0_6836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67159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4">
  <p:cSld name="Yellow Background Small Flower 4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8e85f218d4_0_684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9" name="Google Shape;1539;g18e85f218d4_0_684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0" name="Google Shape;1540;g18e85f218d4_0_68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g18e85f218d4_0_6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g18e85f218d4_0_68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3" name="Google Shape;1543;g18e85f218d4_0_6845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4" name="Google Shape;1544;g18e85f218d4_0_6845"/>
          <p:cNvSpPr>
            <a:spLocks noGrp="1"/>
          </p:cNvSpPr>
          <p:nvPr>
            <p:ph type="pic" idx="3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45" name="Google Shape;1545;g18e85f218d4_0_6845"/>
          <p:cNvSpPr>
            <a:spLocks noGrp="1"/>
          </p:cNvSpPr>
          <p:nvPr>
            <p:ph type="pic" idx="4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46" name="Google Shape;1546;g18e85f218d4_0_6845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7" name="Google Shape;1547;g18e85f218d4_0_6845"/>
          <p:cNvSpPr txBox="1">
            <a:spLocks noGrp="1"/>
          </p:cNvSpPr>
          <p:nvPr>
            <p:ph type="body" idx="5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110502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5">
  <p:cSld name="Yellow Background Small Flower 5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8e85f218d4_0_685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g18e85f218d4_0_685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1" name="Google Shape;1551;g18e85f218d4_0_68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18e85f218d4_0_68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18e85f218d4_0_68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4" name="Google Shape;1554;g18e85f218d4_0_685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5" name="Google Shape;1555;g18e85f218d4_0_6856"/>
          <p:cNvSpPr>
            <a:spLocks noGrp="1"/>
          </p:cNvSpPr>
          <p:nvPr>
            <p:ph type="pic" idx="3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6" name="Google Shape;1556;g18e85f218d4_0_6856"/>
          <p:cNvSpPr>
            <a:spLocks noGrp="1"/>
          </p:cNvSpPr>
          <p:nvPr>
            <p:ph type="pic" idx="4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7" name="Google Shape;1557;g18e85f218d4_0_6856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8" name="Google Shape;1558;g18e85f218d4_0_6856"/>
          <p:cNvSpPr>
            <a:spLocks noGrp="1"/>
          </p:cNvSpPr>
          <p:nvPr>
            <p:ph type="pic" idx="5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9" name="Google Shape;1559;g18e85f218d4_0_6856"/>
          <p:cNvSpPr txBox="1">
            <a:spLocks noGrp="1"/>
          </p:cNvSpPr>
          <p:nvPr>
            <p:ph type="body" idx="6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0" name="Google Shape;1560;g18e85f218d4_0_6856"/>
          <p:cNvSpPr txBox="1">
            <a:spLocks noGrp="1"/>
          </p:cNvSpPr>
          <p:nvPr>
            <p:ph type="body" idx="7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197276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6">
  <p:cSld name="Yellow Background Small Flower 6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e85f218d4_0_686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g18e85f218d4_0_686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4" name="Google Shape;1564;g18e85f218d4_0_68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g18e85f218d4_0_68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g18e85f218d4_0_68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7" name="Google Shape;1567;g18e85f218d4_0_6869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8" name="Google Shape;1568;g18e85f218d4_0_686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9" name="Google Shape;1569;g18e85f218d4_0_6869"/>
          <p:cNvSpPr txBox="1">
            <a:spLocks noGrp="1"/>
          </p:cNvSpPr>
          <p:nvPr>
            <p:ph type="body" idx="3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0" name="Google Shape;1570;g18e85f218d4_0_6869"/>
          <p:cNvSpPr>
            <a:spLocks noGrp="1"/>
          </p:cNvSpPr>
          <p:nvPr>
            <p:ph type="pic" idx="4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71" name="Google Shape;1571;g18e85f218d4_0_6869"/>
          <p:cNvSpPr>
            <a:spLocks noGrp="1"/>
          </p:cNvSpPr>
          <p:nvPr>
            <p:ph type="pic" idx="5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72" name="Google Shape;1572;g18e85f218d4_0_6869"/>
          <p:cNvSpPr>
            <a:spLocks noGrp="1"/>
          </p:cNvSpPr>
          <p:nvPr>
            <p:ph type="pic" idx="6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73" name="Google Shape;1573;g18e85f218d4_0_6869"/>
          <p:cNvSpPr>
            <a:spLocks noGrp="1"/>
          </p:cNvSpPr>
          <p:nvPr>
            <p:ph type="pic" idx="7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6793037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Background Small Flower 7">
  <p:cSld name="Yellow Background Small Flower 7"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8e85f218d4_0_688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g18e85f218d4_0_688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C1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7" name="Google Shape;1577;g18e85f218d4_0_68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g18e85f218d4_0_68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g18e85f218d4_0_68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0" name="Google Shape;1580;g18e85f218d4_0_688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1" name="Google Shape;1581;g18e85f218d4_0_6882"/>
          <p:cNvSpPr>
            <a:spLocks noGrp="1"/>
          </p:cNvSpPr>
          <p:nvPr>
            <p:ph type="pic" idx="3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0487349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">
  <p:cSld name="Orange Background Small Flower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8e85f218d4_0_689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4" name="Google Shape;1584;g18e85f218d4_0_68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g18e85f218d4_0_6890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6" name="Google Shape;1586;g18e85f218d4_0_68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18e85f218d4_0_68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58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UOS_graphic_health_pink.png" descr="UOS_graphic_health_pink.png"/>
          <p:cNvPicPr>
            <a:picLocks noChangeAspect="1"/>
          </p:cNvPicPr>
          <p:nvPr/>
        </p:nvPicPr>
        <p:blipFill>
          <a:blip r:embed="rId2"/>
          <a:srcRect l="534" r="533"/>
          <a:stretch>
            <a:fillRect/>
          </a:stretch>
        </p:blipFill>
        <p:spPr>
          <a:xfrm>
            <a:off x="0" y="0"/>
            <a:ext cx="3250097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5297642" y="2694895"/>
            <a:ext cx="4827563" cy="1325566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pic>
        <p:nvPicPr>
          <p:cNvPr id="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0" y="365125"/>
            <a:ext cx="953973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356350"/>
            <a:ext cx="258620" cy="24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4">
  <p:cSld name="_Blank 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8e85f218d4_0_5357"/>
          <p:cNvSpPr txBox="1">
            <a:spLocks noGrp="1"/>
          </p:cNvSpPr>
          <p:nvPr>
            <p:ph type="body" idx="1"/>
          </p:nvPr>
        </p:nvSpPr>
        <p:spPr>
          <a:xfrm>
            <a:off x="1122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1" name="Google Shape;51;g18e85f218d4_0_53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g18e85f218d4_0_535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g18e85f218d4_0_5357"/>
          <p:cNvSpPr>
            <a:spLocks noGrp="1"/>
          </p:cNvSpPr>
          <p:nvPr>
            <p:ph type="pic" idx="2"/>
          </p:nvPr>
        </p:nvSpPr>
        <p:spPr>
          <a:xfrm>
            <a:off x="6096001" y="1961838"/>
            <a:ext cx="4974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54" name="Google Shape;54;g18e85f218d4_0_53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581876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1">
  <p:cSld name="Orange Background Small Flower 1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8e85f218d4_0_689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0" name="Google Shape;1590;g18e85f218d4_0_68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g18e85f218d4_0_6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g18e85f218d4_0_6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g18e85f218d4_0_68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4" name="Google Shape;1594;g18e85f218d4_0_689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5" name="Google Shape;1595;g18e85f218d4_0_6896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02252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2">
  <p:cSld name="Orange Background Small Flower 2"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8e85f218d4_0_690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8" name="Google Shape;1598;g18e85f218d4_0_69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g18e85f218d4_0_6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g18e85f218d4_0_69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g18e85f218d4_0_69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2" name="Google Shape;1602;g18e85f218d4_0_6904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3" name="Google Shape;1603;g18e85f218d4_0_6904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4" name="Google Shape;1604;g18e85f218d4_0_690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310274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3">
  <p:cSld name="Orange Background Small Flower 3"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18e85f218d4_0_69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7" name="Google Shape;1607;g18e85f218d4_0_69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g18e85f218d4_0_69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g18e85f218d4_0_69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g18e85f218d4_0_69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1" name="Google Shape;1611;g18e85f218d4_0_691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2" name="Google Shape;1612;g18e85f218d4_0_6913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3" name="Google Shape;1613;g18e85f218d4_0_6913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499977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4">
  <p:cSld name="Orange Background Small Flower 4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8e85f218d4_0_692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6" name="Google Shape;1616;g18e85f218d4_0_69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g18e85f218d4_0_69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g18e85f218d4_0_69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g18e85f218d4_0_69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0" name="Google Shape;1620;g18e85f218d4_0_692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1" name="Google Shape;1621;g18e85f218d4_0_6922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22" name="Google Shape;1622;g18e85f218d4_0_6922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23" name="Google Shape;1623;g18e85f218d4_0_6922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4" name="Google Shape;1624;g18e85f218d4_0_6922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58121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5">
  <p:cSld name="Orange Background Small Flower 5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18e85f218d4_0_693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7" name="Google Shape;1627;g18e85f218d4_0_69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g18e85f218d4_0_69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g18e85f218d4_0_69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g18e85f218d4_0_69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1" name="Google Shape;1631;g18e85f218d4_0_693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2" name="Google Shape;1632;g18e85f218d4_0_693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633" name="Google Shape;1633;g18e85f218d4_0_693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634" name="Google Shape;1634;g18e85f218d4_0_693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5" name="Google Shape;1635;g18e85f218d4_0_693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636" name="Google Shape;1636;g18e85f218d4_0_693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7" name="Google Shape;1637;g18e85f218d4_0_693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03165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6">
  <p:cSld name="Orange Background Small Flower 6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18e85f218d4_0_694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0" name="Google Shape;1640;g18e85f218d4_0_69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g18e85f218d4_0_69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g18e85f218d4_0_69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g18e85f218d4_0_69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4" name="Google Shape;1644;g18e85f218d4_0_694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5" name="Google Shape;1645;g18e85f218d4_0_6946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6" name="Google Shape;1646;g18e85f218d4_0_6946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7" name="Google Shape;1647;g18e85f218d4_0_6946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48" name="Google Shape;1648;g18e85f218d4_0_6946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49" name="Google Shape;1649;g18e85f218d4_0_6946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650" name="Google Shape;1650;g18e85f218d4_0_6946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0559842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Small Flower 7">
  <p:cSld name="Orange Background Small Flower 7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8e85f218d4_0_695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3" name="Google Shape;1653;g18e85f218d4_0_69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g18e85f218d4_0_6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g18e85f218d4_0_69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g18e85f218d4_0_69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7" name="Google Shape;1657;g18e85f218d4_0_695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8" name="Google Shape;1658;g18e85f218d4_0_6959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6379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">
  <p:cSld name="Purple Background Small Flower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8e85f218d4_0_696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g18e85f218d4_0_696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g18e85f218d4_0_6967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3" name="Google Shape;1663;g18e85f218d4_0_69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g18e85f218d4_0_69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g18e85f218d4_0_69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953429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1">
  <p:cSld name="Purple Background Small Flower 1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8e85f218d4_0_697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8" name="Google Shape;1668;g18e85f218d4_0_69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g18e85f218d4_0_69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g18e85f218d4_0_69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g18e85f218d4_0_69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2" name="Google Shape;1672;g18e85f218d4_0_697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3" name="Google Shape;1673;g18e85f218d4_0_697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406306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2">
  <p:cSld name="Purple Background Small Flower 2"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8e85f218d4_0_698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6" name="Google Shape;1676;g18e85f218d4_0_69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g18e85f218d4_0_6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g18e85f218d4_0_69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g18e85f218d4_0_69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0" name="Google Shape;1680;g18e85f218d4_0_6982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1" name="Google Shape;1681;g18e85f218d4_0_6982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2" name="Google Shape;1682;g18e85f218d4_0_698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0100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5">
  <p:cSld name="_Blank 5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8e85f218d4_0_53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g18e85f218d4_0_536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g18e85f218d4_0_536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g18e85f218d4_0_536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g18e85f218d4_0_536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g18e85f218d4_0_536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2" name="Google Shape;62;g18e85f218d4_0_53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28524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3">
  <p:cSld name="Purple Background Small Flower 3"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8e85f218d4_0_699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5" name="Google Shape;1685;g18e85f218d4_0_69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g18e85f218d4_0_69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g18e85f218d4_0_69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g18e85f218d4_0_69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9" name="Google Shape;1689;g18e85f218d4_0_699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0" name="Google Shape;1690;g18e85f218d4_0_6991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1" name="Google Shape;1691;g18e85f218d4_0_699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93390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4">
  <p:cSld name="Purple Background Small Flower 4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18e85f218d4_0_700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4" name="Google Shape;1694;g18e85f218d4_0_70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g18e85f218d4_0_7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g18e85f218d4_0_7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g18e85f218d4_0_70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8" name="Google Shape;1698;g18e85f218d4_0_700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9" name="Google Shape;1699;g18e85f218d4_0_7000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00" name="Google Shape;1700;g18e85f218d4_0_7000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01" name="Google Shape;1701;g18e85f218d4_0_7000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2" name="Google Shape;1702;g18e85f218d4_0_7000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367203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5">
  <p:cSld name="Purple Background Small Flower 5"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18e85f218d4_0_701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5" name="Google Shape;1705;g18e85f218d4_0_70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g18e85f218d4_0_70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g18e85f218d4_0_70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g18e85f218d4_0_70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9" name="Google Shape;1709;g18e85f218d4_0_701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0" name="Google Shape;1710;g18e85f218d4_0_7011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11" name="Google Shape;1711;g18e85f218d4_0_7011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12" name="Google Shape;1712;g18e85f218d4_0_7011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3" name="Google Shape;1713;g18e85f218d4_0_7011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14" name="Google Shape;1714;g18e85f218d4_0_7011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5" name="Google Shape;1715;g18e85f218d4_0_7011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61710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6">
  <p:cSld name="Purple Background Small Flower 6"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18e85f218d4_0_702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8" name="Google Shape;1718;g18e85f218d4_0_70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g18e85f218d4_0_7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g18e85f218d4_0_70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g18e85f218d4_0_70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2" name="Google Shape;1722;g18e85f218d4_0_702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3" name="Google Shape;1723;g18e85f218d4_0_7024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4" name="Google Shape;1724;g18e85f218d4_0_7024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5" name="Google Shape;1725;g18e85f218d4_0_7024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6" name="Google Shape;1726;g18e85f218d4_0_7024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7" name="Google Shape;1727;g18e85f218d4_0_7024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8" name="Google Shape;1728;g18e85f218d4_0_7024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3522872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Background Small Flower 7">
  <p:cSld name="Purple Background Small Flower 7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e85f218d4_0_703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A4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1" name="Google Shape;1731;g18e85f218d4_0_70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g18e85f218d4_0_70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g18e85f218d4_0_70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g18e85f218d4_0_70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5" name="Google Shape;1735;g18e85f218d4_0_703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6" name="Google Shape;1736;g18e85f218d4_0_7037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2943442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">
  <p:cSld name="Red Background Small Flower ">
    <p:bg>
      <p:bgPr>
        <a:solidFill>
          <a:srgbClr val="DF4A51"/>
        </a:solidFill>
        <a:effectLst/>
      </p:bgPr>
    </p:bg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18e85f218d4_0_704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g18e85f218d4_0_704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g18e85f218d4_0_7045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1" name="Google Shape;1741;g18e85f218d4_0_70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g18e85f218d4_0_70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g18e85f218d4_0_70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66983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1">
  <p:cSld name="Red Background Small Flower 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18e85f218d4_0_705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6" name="Google Shape;1746;g18e85f218d4_0_70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g18e85f218d4_0_70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g18e85f218d4_0_70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g18e85f218d4_0_70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0" name="Google Shape;1750;g18e85f218d4_0_705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1" name="Google Shape;1751;g18e85f218d4_0_7052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85622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2">
  <p:cSld name="Red Background Small Flower 2"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8e85f218d4_0_70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4" name="Google Shape;1754;g18e85f218d4_0_70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g18e85f218d4_0_70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g18e85f218d4_0_70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g18e85f218d4_0_70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8" name="Google Shape;1758;g18e85f218d4_0_7060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9" name="Google Shape;1759;g18e85f218d4_0_7060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0" name="Google Shape;1760;g18e85f218d4_0_706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91339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3">
  <p:cSld name="Red Background Small Flower 3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18e85f218d4_0_706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3" name="Google Shape;1763;g18e85f218d4_0_70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g18e85f218d4_0_70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g18e85f218d4_0_70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g18e85f218d4_0_70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7" name="Google Shape;1767;g18e85f218d4_0_706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8" name="Google Shape;1768;g18e85f218d4_0_7069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9" name="Google Shape;1769;g18e85f218d4_0_706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107824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4">
  <p:cSld name="Red Background Small Flower 4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18e85f218d4_0_707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2" name="Google Shape;1772;g18e85f218d4_0_7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g18e85f218d4_0_7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g18e85f218d4_0_70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g18e85f218d4_0_70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6" name="Google Shape;1776;g18e85f218d4_0_70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7" name="Google Shape;1777;g18e85f218d4_0_7078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78" name="Google Shape;1778;g18e85f218d4_0_7078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79" name="Google Shape;1779;g18e85f218d4_0_7078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0" name="Google Shape;1780;g18e85f218d4_0_7078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24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6">
  <p:cSld name="_Blank 6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e85f218d4_0_53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g18e85f218d4_0_537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g18e85f218d4_0_5371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g18e85f218d4_0_5371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g18e85f218d4_0_5371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g18e85f218d4_0_5371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g18e85f218d4_0_5371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g18e85f218d4_0_5371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72" name="Google Shape;72;g18e85f218d4_0_53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79662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5">
  <p:cSld name="Red Background Small Flower 5"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8e85f218d4_0_708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3" name="Google Shape;1783;g18e85f218d4_0_70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g18e85f218d4_0_70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g18e85f218d4_0_70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g18e85f218d4_0_70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7" name="Google Shape;1787;g18e85f218d4_0_708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8" name="Google Shape;1788;g18e85f218d4_0_7089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89" name="Google Shape;1789;g18e85f218d4_0_7089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90" name="Google Shape;1790;g18e85f218d4_0_7089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1" name="Google Shape;1791;g18e85f218d4_0_7089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92" name="Google Shape;1792;g18e85f218d4_0_7089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3" name="Google Shape;1793;g18e85f218d4_0_7089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315844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6">
  <p:cSld name="Red Background Small Flower 6"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8e85f218d4_0_710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6" name="Google Shape;1796;g18e85f218d4_0_7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g18e85f218d4_0_7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g18e85f218d4_0_7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g18e85f218d4_0_7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0" name="Google Shape;1800;g18e85f218d4_0_710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1" name="Google Shape;1801;g18e85f218d4_0_7102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2" name="Google Shape;1802;g18e85f218d4_0_7102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3" name="Google Shape;1803;g18e85f218d4_0_7102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04" name="Google Shape;1804;g18e85f218d4_0_7102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05" name="Google Shape;1805;g18e85f218d4_0_7102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g18e85f218d4_0_7102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4061949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 Small Flower 7">
  <p:cSld name="Red Background Small Flower 7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8e85f218d4_0_71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F4A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9" name="Google Shape;1809;g18e85f218d4_0_7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g18e85f218d4_0_7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g18e85f218d4_0_7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g18e85f218d4_0_7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3" name="Google Shape;1813;g18e85f218d4_0_711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4" name="Google Shape;1814;g18e85f218d4_0_7115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1126422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">
  <p:cSld name="Blue Background Small Flower "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8e85f218d4_0_712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7" name="Google Shape;1817;g18e85f218d4_0_712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g18e85f218d4_0_7123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9" name="Google Shape;1819;g18e85f218d4_0_7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g18e85f218d4_0_7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g18e85f218d4_0_7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735627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1">
  <p:cSld name="Blue Background Small Flower 1"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18e85f218d4_0_713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4" name="Google Shape;1824;g18e85f218d4_0_7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g18e85f218d4_0_7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g18e85f218d4_0_7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g18e85f218d4_0_7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8" name="Google Shape;1828;g18e85f218d4_0_713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9" name="Google Shape;1829;g18e85f218d4_0_7130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314328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2">
  <p:cSld name="Blue Background Small Flower 2"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18e85f218d4_0_713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2" name="Google Shape;1832;g18e85f218d4_0_7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g18e85f218d4_0_7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g18e85f218d4_0_7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g18e85f218d4_0_7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6" name="Google Shape;1836;g18e85f218d4_0_713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7" name="Google Shape;1837;g18e85f218d4_0_7138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8" name="Google Shape;1838;g18e85f218d4_0_7138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314493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3">
  <p:cSld name="Blue Background Small Flower 3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8e85f218d4_0_714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1" name="Google Shape;1841;g18e85f218d4_0_7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g18e85f218d4_0_7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g18e85f218d4_0_7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g18e85f218d4_0_7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g18e85f218d4_0_71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6" name="Google Shape;1846;g18e85f218d4_0_7147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47" name="Google Shape;1847;g18e85f218d4_0_7147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517271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4">
  <p:cSld name="Blue Background Small Flower 4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18e85f218d4_0_715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0" name="Google Shape;1850;g18e85f218d4_0_71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8e85f218d4_0_7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18e85f218d4_0_7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g18e85f218d4_0_71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4" name="Google Shape;1854;g18e85f218d4_0_715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5" name="Google Shape;1855;g18e85f218d4_0_7156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6" name="Google Shape;1856;g18e85f218d4_0_7156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7" name="Google Shape;1857;g18e85f218d4_0_7156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8" name="Google Shape;1858;g18e85f218d4_0_7156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61564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5">
  <p:cSld name="Blue Background Small Flower 5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8e85f218d4_0_716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1" name="Google Shape;1861;g18e85f218d4_0_7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8e85f218d4_0_7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g18e85f218d4_0_7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g18e85f218d4_0_71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5" name="Google Shape;1865;g18e85f218d4_0_71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6" name="Google Shape;1866;g18e85f218d4_0_716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67" name="Google Shape;1867;g18e85f218d4_0_716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68" name="Google Shape;1868;g18e85f218d4_0_716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9" name="Google Shape;1869;g18e85f218d4_0_716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0" name="Google Shape;1870;g18e85f218d4_0_716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1" name="Google Shape;1871;g18e85f218d4_0_716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534940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6">
  <p:cSld name="Blue Background Small Flower 6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8e85f218d4_0_718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4" name="Google Shape;1874;g18e85f218d4_0_7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g18e85f218d4_0_7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g18e85f218d4_0_7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8e85f218d4_0_71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8" name="Google Shape;1878;g18e85f218d4_0_718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9" name="Google Shape;1879;g18e85f218d4_0_7180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0" name="Google Shape;1880;g18e85f218d4_0_7180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1" name="Google Shape;1881;g18e85f218d4_0_7180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82" name="Google Shape;1882;g18e85f218d4_0_7180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83" name="Google Shape;1883;g18e85f218d4_0_7180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8e85f218d4_0_7180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39176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7">
  <p:cSld name="_Blank 7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e85f218d4_0_53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g18e85f218d4_0_538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76" name="Google Shape;76;g18e85f218d4_0_5381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g18e85f218d4_0_5381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g18e85f218d4_0_5381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g18e85f218d4_0_5381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g18e85f218d4_0_5381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g18e85f218d4_0_5381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82" name="Google Shape;82;g18e85f218d4_0_53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23168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Small Flower 7">
  <p:cSld name="Blue Background Small Flower 7"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8e85f218d4_0_719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75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A46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7" name="Google Shape;1887;g18e85f218d4_0_71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g18e85f218d4_0_7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g18e85f218d4_0_71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g18e85f218d4_0_71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1" name="Google Shape;1891;g18e85f218d4_0_719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2" name="Google Shape;1892;g18e85f218d4_0_7193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1195899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">
  <p:cSld name="Dark Grey Background Small Flower "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8e85f218d4_0_720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5" name="Google Shape;1895;g18e85f218d4_0_72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g18e85f218d4_0_7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g18e85f218d4_0_7201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8" name="Google Shape;1898;g18e85f218d4_0_7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g18e85f218d4_0_7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407703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1">
  <p:cSld name="Dark Grey Background Small Flower 1"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18e85f218d4_0_720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2" name="Google Shape;1902;g18e85f218d4_0_7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g18e85f218d4_0_7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g18e85f218d4_0_7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g18e85f218d4_0_72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6" name="Google Shape;1906;g18e85f218d4_0_720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7" name="Google Shape;1907;g18e85f218d4_0_7208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872044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2">
  <p:cSld name="Dark Grey Background Small Flower 2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18e85f218d4_0_721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0" name="Google Shape;1910;g18e85f218d4_0_7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g18e85f218d4_0_7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g18e85f218d4_0_7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g18e85f218d4_0_72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4" name="Google Shape;1914;g18e85f218d4_0_7216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5" name="Google Shape;1915;g18e85f218d4_0_7216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6" name="Google Shape;1916;g18e85f218d4_0_721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91990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3">
  <p:cSld name="Dark Grey Background Small Flower 3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8e85f218d4_0_722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9" name="Google Shape;1919;g18e85f218d4_0_72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g18e85f218d4_0_7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g18e85f218d4_0_7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g18e85f218d4_0_72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3" name="Google Shape;1923;g18e85f218d4_0_722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4" name="Google Shape;1924;g18e85f218d4_0_7225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5" name="Google Shape;1925;g18e85f218d4_0_722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482473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4">
  <p:cSld name="Dark Grey Background Small Flower 4"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8e85f218d4_0_723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8" name="Google Shape;1928;g18e85f218d4_0_7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g18e85f218d4_0_7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g18e85f218d4_0_72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8e85f218d4_0_72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2" name="Google Shape;1932;g18e85f218d4_0_723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3" name="Google Shape;1933;g18e85f218d4_0_7234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34" name="Google Shape;1934;g18e85f218d4_0_7234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35" name="Google Shape;1935;g18e85f218d4_0_7234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6" name="Google Shape;1936;g18e85f218d4_0_7234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08418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5">
  <p:cSld name="Dark Grey Background Small Flower 5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e85f218d4_0_724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9" name="Google Shape;1939;g18e85f218d4_0_7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g18e85f218d4_0_7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g18e85f218d4_0_7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8e85f218d4_0_72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3" name="Google Shape;1943;g18e85f218d4_0_724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4" name="Google Shape;1944;g18e85f218d4_0_7245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45" name="Google Shape;1945;g18e85f218d4_0_7245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46" name="Google Shape;1946;g18e85f218d4_0_7245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7" name="Google Shape;1947;g18e85f218d4_0_7245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48" name="Google Shape;1948;g18e85f218d4_0_7245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9" name="Google Shape;1949;g18e85f218d4_0_7245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9004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6">
  <p:cSld name="Dark Grey Background Small Flower 6"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e85f218d4_0_725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2" name="Google Shape;1952;g18e85f218d4_0_72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g18e85f218d4_0_72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g18e85f218d4_0_72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8e85f218d4_0_72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6" name="Google Shape;1956;g18e85f218d4_0_725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7" name="Google Shape;1957;g18e85f218d4_0_7258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8" name="Google Shape;1958;g18e85f218d4_0_7258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9" name="Google Shape;1959;g18e85f218d4_0_7258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8e85f218d4_0_7258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1" name="Google Shape;1961;g18e85f218d4_0_7258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2" name="Google Shape;1962;g18e85f218d4_0_7258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6331931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Background Small Flower 7">
  <p:cSld name="Dark Grey Background Small Flower 7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8e85f218d4_0_727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5" name="Google Shape;1965;g18e85f218d4_0_7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g18e85f218d4_0_7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g18e85f218d4_0_7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g18e85f218d4_0_72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9" name="Google Shape;1969;g18e85f218d4_0_727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0" name="Google Shape;1970;g18e85f218d4_0_727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0168161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">
  <p:cSld name="Black Small Flower"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" name="Google Shape;1972;g18e85f218d4_0_72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g18e85f218d4_0_727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74" name="Google Shape;1974;g18e85f218d4_0_7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g18e85f218d4_0_7279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g18e85f218d4_0_72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7" name="Google Shape;1977;g18e85f218d4_0_72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912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8">
  <p:cSld name="_Blank 8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e85f218d4_0_53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g18e85f218d4_0_539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g18e85f218d4_0_539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87" name="Google Shape;87;g18e85f218d4_0_53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349276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1">
  <p:cSld name="Black Small Flower 1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Google Shape;1979;g18e85f218d4_0_72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g18e85f218d4_0_72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g18e85f218d4_0_728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g18e85f218d4_0_72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3" name="Google Shape;1983;g18e85f218d4_0_728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984" name="Google Shape;1984;g18e85f218d4_0_7286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85" name="Google Shape;1985;g18e85f218d4_0_72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93219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2">
  <p:cSld name="Black Small Flower 2"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g18e85f218d4_0_72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g18e85f218d4_0_7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g18e85f218d4_0_729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g18e85f218d4_0_72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1" name="Google Shape;1991;g18e85f218d4_0_729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992" name="Google Shape;1992;g18e85f218d4_0_7294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3" name="Google Shape;1993;g18e85f218d4_0_7294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94" name="Google Shape;1994;g18e85f218d4_0_72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308928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3">
  <p:cSld name="Black Small Flower 3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Google Shape;1996;g18e85f218d4_0_73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g18e85f218d4_0_7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g18e85f218d4_0_730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g18e85f218d4_0_73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0" name="Google Shape;2000;g18e85f218d4_0_7303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01" name="Google Shape;2001;g18e85f218d4_0_7303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2" name="Google Shape;2002;g18e85f218d4_0_7303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003" name="Google Shape;2003;g18e85f218d4_0_73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46372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4">
  <p:cSld name="Black Small Flower 4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8e85f218d4_0_73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g18e85f218d4_0_7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g18e85f218d4_0_73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8" name="Google Shape;2008;g18e85f218d4_0_731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09" name="Google Shape;2009;g18e85f218d4_0_7312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10" name="Google Shape;2010;g18e85f218d4_0_7312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11" name="Google Shape;2011;g18e85f218d4_0_7312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12" name="Google Shape;2012;g18e85f218d4_0_7312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013" name="Google Shape;2013;g18e85f218d4_0_73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82540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5">
  <p:cSld name="Black Small Flower 5"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g18e85f218d4_0_73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g18e85f218d4_0_7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g18e85f218d4_0_73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8" name="Google Shape;2018;g18e85f218d4_0_732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19" name="Google Shape;2019;g18e85f218d4_0_7322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20" name="Google Shape;2020;g18e85f218d4_0_7322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21" name="Google Shape;2021;g18e85f218d4_0_7322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22" name="Google Shape;2022;g18e85f218d4_0_7322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23" name="Google Shape;2023;g18e85f218d4_0_7322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24" name="Google Shape;2024;g18e85f218d4_0_7322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025" name="Google Shape;2025;g18e85f218d4_0_73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43634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6">
  <p:cSld name="Black Small Flower 6"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Google Shape;2027;g18e85f218d4_0_73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g18e85f218d4_0_73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9" name="Google Shape;2029;g18e85f218d4_0_733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30" name="Google Shape;2030;g18e85f218d4_0_7334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31" name="Google Shape;2031;g18e85f218d4_0_7334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32" name="Google Shape;2032;g18e85f218d4_0_7334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3" name="Google Shape;2033;g18e85f218d4_0_7334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4" name="Google Shape;2034;g18e85f218d4_0_7334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5" name="Google Shape;2035;g18e85f218d4_0_7334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036" name="Google Shape;2036;g18e85f218d4_0_7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72847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mall Flower 7">
  <p:cSld name="Black Small Flower 7"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g18e85f218d4_0_73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g18e85f218d4_0_73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0" name="Google Shape;2040;g18e85f218d4_0_734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41" name="Google Shape;2041;g18e85f218d4_0_7345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042" name="Google Shape;2042;g18e85f218d4_0_7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44969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">
  <p:cSld name="Navy Small Flower"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Google Shape;2044;g18e85f218d4_0_73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g18e85f218d4_0_735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46" name="Google Shape;2046;g18e85f218d4_0_73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g18e85f218d4_0_7351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g18e85f218d4_0_73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9" name="Google Shape;2049;g18e85f218d4_0_73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49400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1">
  <p:cSld name="Navy Small Flower 1"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g18e85f218d4_0_73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g18e85f218d4_0_73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g18e85f218d4_0_735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g18e85f218d4_0_73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5" name="Google Shape;2055;g18e85f218d4_0_7358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56" name="Google Shape;2056;g18e85f218d4_0_7358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57" name="Google Shape;2057;g18e85f218d4_0_73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80406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2">
  <p:cSld name="Navy Small Flower 2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g18e85f218d4_0_73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g18e85f218d4_0_7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g18e85f218d4_0_736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2" name="Google Shape;2062;g18e85f218d4_0_73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3" name="Google Shape;2063;g18e85f218d4_0_736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64" name="Google Shape;2064;g18e85f218d4_0_7366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5" name="Google Shape;2065;g18e85f218d4_0_7366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66" name="Google Shape;2066;g18e85f218d4_0_73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614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1">
  <p:cSld name="Black 1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e85f218d4_0_53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g18e85f218d4_0_5396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g18e85f218d4_0_53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8e85f218d4_0_539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g18e85f218d4_0_5396"/>
          <p:cNvSpPr txBox="1">
            <a:spLocks noGrp="1"/>
          </p:cNvSpPr>
          <p:nvPr>
            <p:ph type="body" idx="1"/>
          </p:nvPr>
        </p:nvSpPr>
        <p:spPr>
          <a:xfrm>
            <a:off x="1153201" y="1989225"/>
            <a:ext cx="9912000" cy="4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543412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3">
  <p:cSld name="Navy Small Flower 3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g18e85f218d4_0_73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g18e85f218d4_0_7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g18e85f218d4_0_737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1" name="Google Shape;2071;g18e85f218d4_0_73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2" name="Google Shape;2072;g18e85f218d4_0_7375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73" name="Google Shape;2073;g18e85f218d4_0_7375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74" name="Google Shape;2074;g18e85f218d4_0_737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075" name="Google Shape;2075;g18e85f218d4_0_7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057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4">
  <p:cSld name="Navy Small Flower 4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g18e85f218d4_0_73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g18e85f218d4_0_7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g18e85f218d4_0_73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0" name="Google Shape;2080;g18e85f218d4_0_738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81" name="Google Shape;2081;g18e85f218d4_0_7384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82" name="Google Shape;2082;g18e85f218d4_0_7384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83" name="Google Shape;2083;g18e85f218d4_0_7384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84" name="Google Shape;2084;g18e85f218d4_0_7384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085" name="Google Shape;2085;g18e85f218d4_0_7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506104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5">
  <p:cSld name="Navy Small Flower 5"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g18e85f218d4_0_73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g18e85f218d4_0_7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g18e85f218d4_0_73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0" name="Google Shape;2090;g18e85f218d4_0_739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91" name="Google Shape;2091;g18e85f218d4_0_7394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2" name="Google Shape;2092;g18e85f218d4_0_7394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3" name="Google Shape;2093;g18e85f218d4_0_7394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4" name="Google Shape;2094;g18e85f218d4_0_7394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5" name="Google Shape;2095;g18e85f218d4_0_7394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6" name="Google Shape;2096;g18e85f218d4_0_7394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097" name="Google Shape;2097;g18e85f218d4_0_73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00496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6">
  <p:cSld name="Navy Small Flower 6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g18e85f218d4_0_74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g18e85f218d4_0_74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1" name="Google Shape;2101;g18e85f218d4_0_740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02" name="Google Shape;2102;g18e85f218d4_0_7406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03" name="Google Shape;2103;g18e85f218d4_0_7406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04" name="Google Shape;2104;g18e85f218d4_0_7406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05" name="Google Shape;2105;g18e85f218d4_0_7406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06" name="Google Shape;2106;g18e85f218d4_0_7406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07" name="Google Shape;2107;g18e85f218d4_0_7406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08" name="Google Shape;2108;g18e85f218d4_0_7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82521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mall Flower 7">
  <p:cSld name="Navy Small Flower 7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g18e85f218d4_0_74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g18e85f218d4_0_74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2" name="Google Shape;2112;g18e85f218d4_0_741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13" name="Google Shape;2113;g18e85f218d4_0_7417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14" name="Google Shape;2114;g18e85f218d4_0_7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819563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">
  <p:cSld name="Yellow Small Flower"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g18e85f218d4_0_74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g18e85f218d4_0_742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18" name="Google Shape;2118;g18e85f218d4_0_74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g18e85f218d4_0_7423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g18e85f218d4_0_74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1" name="Google Shape;2121;g18e85f218d4_0_7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90358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1">
  <p:cSld name="Yellow Small Flower 1"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" name="Google Shape;2123;g18e85f218d4_0_74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g18e85f218d4_0_7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g18e85f218d4_0_743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g18e85f218d4_0_74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7" name="Google Shape;2127;g18e85f218d4_0_7430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28" name="Google Shape;2128;g18e85f218d4_0_7430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29" name="Google Shape;2129;g18e85f218d4_0_74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80341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2">
  <p:cSld name="Yellow Small Flower 2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Google Shape;2131;g18e85f218d4_0_74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g18e85f218d4_0_7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g18e85f218d4_0_743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g18e85f218d4_0_74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5" name="Google Shape;2135;g18e85f218d4_0_7438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36" name="Google Shape;2136;g18e85f218d4_0_7438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7" name="Google Shape;2137;g18e85f218d4_0_7438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38" name="Google Shape;2138;g18e85f218d4_0_74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782273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3">
  <p:cSld name="Yellow Small Flower 3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g18e85f218d4_0_74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g18e85f218d4_0_7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g18e85f218d4_0_744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g18e85f218d4_0_74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4" name="Google Shape;2144;g18e85f218d4_0_7447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45" name="Google Shape;2145;g18e85f218d4_0_7447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8e85f218d4_0_7447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147" name="Google Shape;2147;g18e85f218d4_0_74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1743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4">
  <p:cSld name="Yellow Small Flower 4"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Google Shape;2149;g18e85f218d4_0_74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g18e85f218d4_0_7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g18e85f218d4_0_74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2" name="Google Shape;2152;g18e85f218d4_0_745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53" name="Google Shape;2153;g18e85f218d4_0_7456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54" name="Google Shape;2154;g18e85f218d4_0_7456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g18e85f218d4_0_7456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6" name="Google Shape;2156;g18e85f218d4_0_7456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157" name="Google Shape;2157;g18e85f218d4_0_74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844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2">
  <p:cSld name="Black 2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e85f218d4_0_54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g18e85f218d4_0_5402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g18e85f218d4_0_54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8e85f218d4_0_540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g18e85f218d4_0_5402"/>
          <p:cNvSpPr txBox="1">
            <a:spLocks noGrp="1"/>
          </p:cNvSpPr>
          <p:nvPr>
            <p:ph type="body" idx="1"/>
          </p:nvPr>
        </p:nvSpPr>
        <p:spPr>
          <a:xfrm>
            <a:off x="1170000" y="1825625"/>
            <a:ext cx="4923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g18e85f218d4_0_5402"/>
          <p:cNvSpPr txBox="1">
            <a:spLocks noGrp="1"/>
          </p:cNvSpPr>
          <p:nvPr>
            <p:ph type="body" idx="3"/>
          </p:nvPr>
        </p:nvSpPr>
        <p:spPr>
          <a:xfrm>
            <a:off x="6093450" y="1825625"/>
            <a:ext cx="4923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784182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5">
  <p:cSld name="Yellow Small Flower 5"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Google Shape;2159;g18e85f218d4_0_74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g18e85f218d4_0_7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g18e85f218d4_0_74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2" name="Google Shape;2162;g18e85f218d4_0_746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63" name="Google Shape;2163;g18e85f218d4_0_7466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8e85f218d4_0_7466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165" name="Google Shape;2165;g18e85f218d4_0_7466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6" name="Google Shape;2166;g18e85f218d4_0_7466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167" name="Google Shape;2167;g18e85f218d4_0_7466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8" name="Google Shape;2168;g18e85f218d4_0_7466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169" name="Google Shape;2169;g18e85f218d4_0_74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70534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6">
  <p:cSld name="Yellow Small Flower 6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1" name="Google Shape;2171;g18e85f218d4_0_74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g18e85f218d4_0_74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3" name="Google Shape;2173;g18e85f218d4_0_74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74" name="Google Shape;2174;g18e85f218d4_0_7478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5" name="Google Shape;2175;g18e85f218d4_0_7478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6" name="Google Shape;2176;g18e85f218d4_0_7478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77" name="Google Shape;2177;g18e85f218d4_0_7478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78" name="Google Shape;2178;g18e85f218d4_0_7478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8e85f218d4_0_7478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80" name="Google Shape;2180;g18e85f218d4_0_7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5729725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mall Flower 7">
  <p:cSld name="Yellow Small Flower 7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g18e85f218d4_0_74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g18e85f218d4_0_74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4" name="Google Shape;2184;g18e85f218d4_0_748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85" name="Google Shape;2185;g18e85f218d4_0_7489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86" name="Google Shape;2186;g18e85f218d4_0_74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157810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">
  <p:cSld name="Orange Small Flower"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Google Shape;2188;g18e85f218d4_0_74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g18e85f218d4_0_749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90" name="Google Shape;2190;g18e85f218d4_0_74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g18e85f218d4_0_7495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2" name="Google Shape;2192;g18e85f218d4_0_74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3" name="Google Shape;2193;g18e85f218d4_0_74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56732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1">
  <p:cSld name="Orange Small Flower 1"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Google Shape;2195;g18e85f218d4_0_75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g18e85f218d4_0_750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g18e85f218d4_0_75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8" name="Google Shape;2198;g18e85f218d4_0_750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199" name="Google Shape;2199;g18e85f218d4_0_7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g18e85f218d4_0_7502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01" name="Google Shape;2201;g18e85f218d4_0_75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77779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2">
  <p:cSld name="Orange Small Flower 2"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3" name="Google Shape;2203;g18e85f218d4_0_75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g18e85f218d4_0_75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g18e85f218d4_0_751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6" name="Google Shape;2206;g18e85f218d4_0_75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7" name="Google Shape;2207;g18e85f218d4_0_7510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08" name="Google Shape;2208;g18e85f218d4_0_7510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9" name="Google Shape;2209;g18e85f218d4_0_7510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10" name="Google Shape;2210;g18e85f218d4_0_75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22579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3">
  <p:cSld name="Orange Small Flower 3"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g18e85f218d4_0_7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g18e85f218d4_0_75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g18e85f218d4_0_751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g18e85f218d4_0_75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6" name="Google Shape;2216;g18e85f218d4_0_7519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17" name="Google Shape;2217;g18e85f218d4_0_7519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8" name="Google Shape;2218;g18e85f218d4_0_751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219" name="Google Shape;2219;g18e85f218d4_0_75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285474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4">
  <p:cSld name="Orange Small Flower 4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1" name="Google Shape;2221;g18e85f218d4_0_75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g18e85f218d4_0_7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g18e85f218d4_0_75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4" name="Google Shape;2224;g18e85f218d4_0_752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25" name="Google Shape;2225;g18e85f218d4_0_7528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26" name="Google Shape;2226;g18e85f218d4_0_7528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27" name="Google Shape;2227;g18e85f218d4_0_7528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28" name="Google Shape;2228;g18e85f218d4_0_7528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229" name="Google Shape;2229;g18e85f218d4_0_7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75177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5">
  <p:cSld name="Orange Small Flower 5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g18e85f218d4_0_75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g18e85f218d4_0_75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g18e85f218d4_0_75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4" name="Google Shape;2234;g18e85f218d4_0_753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35" name="Google Shape;2235;g18e85f218d4_0_7538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236" name="Google Shape;2236;g18e85f218d4_0_7538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237" name="Google Shape;2237;g18e85f218d4_0_7538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38" name="Google Shape;2238;g18e85f218d4_0_7538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239" name="Google Shape;2239;g18e85f218d4_0_7538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40" name="Google Shape;2240;g18e85f218d4_0_7538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241" name="Google Shape;2241;g18e85f218d4_0_75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01484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6">
  <p:cSld name="Orange Small Flower 6"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Google Shape;2243;g18e85f218d4_0_75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g18e85f218d4_0_75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5" name="Google Shape;2245;g18e85f218d4_0_755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46" name="Google Shape;2246;g18e85f218d4_0_7550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47" name="Google Shape;2247;g18e85f218d4_0_7550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48" name="Google Shape;2248;g18e85f218d4_0_7550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49" name="Google Shape;2249;g18e85f218d4_0_7550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50" name="Google Shape;2250;g18e85f218d4_0_7550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51" name="Google Shape;2251;g18e85f218d4_0_7550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52" name="Google Shape;2252;g18e85f218d4_0_75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0143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3">
  <p:cSld name="Black 3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8e85f218d4_0_54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g18e85f218d4_0_5409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g18e85f218d4_0_54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8e85f218d4_0_540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g18e85f218d4_0_5409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g18e85f218d4_0_5409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019899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mall Flower 7">
  <p:cSld name="Orange Small Flower 7"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g18e85f218d4_0_75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g18e85f218d4_0_75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6" name="Google Shape;2256;g18e85f218d4_0_756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57" name="Google Shape;2257;g18e85f218d4_0_756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58" name="Google Shape;2258;g18e85f218d4_0_75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32849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">
  <p:cSld name="Purple Small Flower"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0" name="Google Shape;2260;g18e85f218d4_0_75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g18e85f218d4_0_756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62" name="Google Shape;2262;g18e85f218d4_0_75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g18e85f218d4_0_7567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4" name="Google Shape;2264;g18e85f218d4_0_75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5" name="Google Shape;2265;g18e85f218d4_0_75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65152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1">
  <p:cSld name="Purple Small Flower 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8e85f218d4_0_75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g18e85f218d4_0_757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g18e85f218d4_0_75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0" name="Google Shape;2270;g18e85f218d4_0_757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pic>
        <p:nvPicPr>
          <p:cNvPr id="2271" name="Google Shape;2271;g18e85f218d4_0_7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g18e85f218d4_0_757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73" name="Google Shape;2273;g18e85f218d4_0_75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87694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2">
  <p:cSld name="Purple Small Flower 2"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5" name="Google Shape;2275;g18e85f218d4_0_75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g18e85f218d4_0_75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g18e85f218d4_0_7582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8" name="Google Shape;2278;g18e85f218d4_0_75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9" name="Google Shape;2279;g18e85f218d4_0_7582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80" name="Google Shape;2280;g18e85f218d4_0_7582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1" name="Google Shape;2281;g18e85f218d4_0_7582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82" name="Google Shape;2282;g18e85f218d4_0_75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501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3">
  <p:cSld name="Purple Small Flower 3"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4" name="Google Shape;2284;g18e85f218d4_0_75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g18e85f218d4_0_7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5905" y="559823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g18e85f218d4_0_759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7" name="Google Shape;2287;g18e85f218d4_0_75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8" name="Google Shape;2288;g18e85f218d4_0_7591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89" name="Google Shape;2289;g18e85f218d4_0_7591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0" name="Google Shape;2290;g18e85f218d4_0_759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291" name="Google Shape;2291;g18e85f218d4_0_75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65945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4">
  <p:cSld name="Purple Small Flower 4"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g18e85f218d4_0_76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g18e85f218d4_0_7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g18e85f218d4_0_76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6" name="Google Shape;2296;g18e85f218d4_0_760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97" name="Google Shape;2297;g18e85f218d4_0_7600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8" name="Google Shape;2298;g18e85f218d4_0_7600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9" name="Google Shape;2299;g18e85f218d4_0_7600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00" name="Google Shape;2300;g18e85f218d4_0_7600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301" name="Google Shape;2301;g18e85f218d4_0_76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31443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5">
  <p:cSld name="Purple Small Flower 5"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g18e85f218d4_0_76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g18e85f218d4_0_7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g18e85f218d4_0_76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6" name="Google Shape;2306;g18e85f218d4_0_761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07" name="Google Shape;2307;g18e85f218d4_0_7610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8" name="Google Shape;2308;g18e85f218d4_0_7610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9" name="Google Shape;2309;g18e85f218d4_0_7610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10" name="Google Shape;2310;g18e85f218d4_0_7610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11" name="Google Shape;2311;g18e85f218d4_0_7610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12" name="Google Shape;2312;g18e85f218d4_0_7610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313" name="Google Shape;2313;g18e85f218d4_0_76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357818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6">
  <p:cSld name="Purple Small Flower 6"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5" name="Google Shape;2315;g18e85f218d4_0_76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g18e85f218d4_0_76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7" name="Google Shape;2317;g18e85f218d4_0_762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18" name="Google Shape;2318;g18e85f218d4_0_7622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19" name="Google Shape;2319;g18e85f218d4_0_7622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20" name="Google Shape;2320;g18e85f218d4_0_7622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21" name="Google Shape;2321;g18e85f218d4_0_7622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22" name="Google Shape;2322;g18e85f218d4_0_7622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23" name="Google Shape;2323;g18e85f218d4_0_7622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24" name="Google Shape;2324;g18e85f218d4_0_76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68829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Small Flower 7">
  <p:cSld name="Purple Small Flower 7"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6" name="Google Shape;2326;g18e85f218d4_0_76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Google Shape;2327;g18e85f218d4_0_76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8" name="Google Shape;2328;g18e85f218d4_0_763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29" name="Google Shape;2329;g18e85f218d4_0_7633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30" name="Google Shape;2330;g18e85f218d4_0_76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40923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">
  <p:cSld name="Red Small Flower"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2" name="Google Shape;2332;g18e85f218d4_0_76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g18e85f218d4_0_76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g18e85f218d4_0_7639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5" name="Google Shape;2335;g18e85f218d4_0_7639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g18e85f218d4_0_76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7" name="Google Shape;2337;g18e85f218d4_0_76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532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4">
  <p:cSld name="Black 4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e85f218d4_0_54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g18e85f218d4_0_5416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g18e85f218d4_0_54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8e85f218d4_0_541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g18e85f218d4_0_5416"/>
          <p:cNvSpPr>
            <a:spLocks noGrp="1"/>
          </p:cNvSpPr>
          <p:nvPr>
            <p:ph type="pic" idx="3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g18e85f218d4_0_5416"/>
          <p:cNvSpPr>
            <a:spLocks noGrp="1"/>
          </p:cNvSpPr>
          <p:nvPr>
            <p:ph type="pic" idx="4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g18e85f218d4_0_5416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g18e85f218d4_0_5416"/>
          <p:cNvSpPr txBox="1">
            <a:spLocks noGrp="1"/>
          </p:cNvSpPr>
          <p:nvPr>
            <p:ph type="body" idx="5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19045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1">
  <p:cSld name="Red Small Flower 1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g18e85f218d4_0_76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g18e85f218d4_0_76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g18e85f218d4_0_764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2" name="Google Shape;2342;g18e85f218d4_0_76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3" name="Google Shape;2343;g18e85f218d4_0_764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44" name="Google Shape;2344;g18e85f218d4_0_7646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45" name="Google Shape;2345;g18e85f218d4_0_76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21580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2">
  <p:cSld name="Red Small Flower 2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8e85f218d4_0_76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g18e85f218d4_0_76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9" name="Google Shape;2349;g18e85f218d4_0_7654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0" name="Google Shape;2350;g18e85f218d4_0_76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1" name="Google Shape;2351;g18e85f218d4_0_7654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52" name="Google Shape;2352;g18e85f218d4_0_7654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3" name="Google Shape;2353;g18e85f218d4_0_7654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54" name="Google Shape;2354;g18e85f218d4_0_76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3701977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3">
  <p:cSld name="Red Small Flower 3"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" name="Google Shape;2356;g18e85f218d4_0_76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g18e85f218d4_0_76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g18e85f218d4_0_766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g18e85f218d4_0_76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0" name="Google Shape;2360;g18e85f218d4_0_7663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61" name="Google Shape;2361;g18e85f218d4_0_7663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62" name="Google Shape;2362;g18e85f218d4_0_7663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363" name="Google Shape;2363;g18e85f218d4_0_76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9385315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4">
  <p:cSld name="Red Small Flower 4"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" name="Google Shape;2365;g18e85f218d4_0_76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g18e85f218d4_0_76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g18e85f218d4_0_76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8" name="Google Shape;2368;g18e85f218d4_0_767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69" name="Google Shape;2369;g18e85f218d4_0_7672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70" name="Google Shape;2370;g18e85f218d4_0_7672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71" name="Google Shape;2371;g18e85f218d4_0_7672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72" name="Google Shape;2372;g18e85f218d4_0_7672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373" name="Google Shape;2373;g18e85f218d4_0_76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16596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5">
  <p:cSld name="Red Small Flower 5"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Google Shape;2375;g18e85f218d4_0_76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g18e85f218d4_0_76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g18e85f218d4_0_76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8" name="Google Shape;2378;g18e85f218d4_0_768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79" name="Google Shape;2379;g18e85f218d4_0_7682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0" name="Google Shape;2380;g18e85f218d4_0_7682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1" name="Google Shape;2381;g18e85f218d4_0_7682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82" name="Google Shape;2382;g18e85f218d4_0_7682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3" name="Google Shape;2383;g18e85f218d4_0_7682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84" name="Google Shape;2384;g18e85f218d4_0_7682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385" name="Google Shape;2385;g18e85f218d4_0_76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5900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6">
  <p:cSld name="Red Small Flower 6"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7" name="Google Shape;2387;g18e85f218d4_0_76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g18e85f218d4_0_76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9" name="Google Shape;2389;g18e85f218d4_0_769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90" name="Google Shape;2390;g18e85f218d4_0_7694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1" name="Google Shape;2391;g18e85f218d4_0_7694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2" name="Google Shape;2392;g18e85f218d4_0_7694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93" name="Google Shape;2393;g18e85f218d4_0_7694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94" name="Google Shape;2394;g18e85f218d4_0_7694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95" name="Google Shape;2395;g18e85f218d4_0_7694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96" name="Google Shape;2396;g18e85f218d4_0_76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4386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mall Flower 7">
  <p:cSld name="Red Small Flower 7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Google Shape;2398;g18e85f218d4_0_77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g18e85f218d4_0_77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0" name="Google Shape;2400;g18e85f218d4_0_770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01" name="Google Shape;2401;g18e85f218d4_0_7705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02" name="Google Shape;2402;g18e85f218d4_0_77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4169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">
  <p:cSld name="Blue Small Flower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8e85f218d4_0_77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5" name="Google Shape;2405;g18e85f218d4_0_77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g18e85f218d4_0_7711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g18e85f218d4_0_7711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8" name="Google Shape;2408;g18e85f218d4_0_77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9" name="Google Shape;2409;g18e85f218d4_0_77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81743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1">
  <p:cSld name="Blue Small Flower 1"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1" name="Google Shape;2411;g18e85f218d4_0_77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g18e85f218d4_0_77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3" name="Google Shape;2413;g18e85f218d4_0_771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4" name="Google Shape;2414;g18e85f218d4_0_77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5" name="Google Shape;2415;g18e85f218d4_0_7718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16" name="Google Shape;2416;g18e85f218d4_0_7718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17" name="Google Shape;2417;g18e85f218d4_0_77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74717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2">
  <p:cSld name="Blue Small Flower 2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8e85f218d4_0_77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g18e85f218d4_0_77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g18e85f218d4_0_772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2" name="Google Shape;2422;g18e85f218d4_0_77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3" name="Google Shape;2423;g18e85f218d4_0_772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24" name="Google Shape;2424;g18e85f218d4_0_7726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5" name="Google Shape;2425;g18e85f218d4_0_7726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26" name="Google Shape;2426;g18e85f218d4_0_77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4099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5">
  <p:cSld name="Black 5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e85f218d4_0_54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g18e85f218d4_0_5425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g18e85f218d4_0_54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8e85f218d4_0_542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g18e85f218d4_0_5425"/>
          <p:cNvSpPr>
            <a:spLocks noGrp="1"/>
          </p:cNvSpPr>
          <p:nvPr>
            <p:ph type="pic" idx="3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g18e85f218d4_0_5425"/>
          <p:cNvSpPr>
            <a:spLocks noGrp="1"/>
          </p:cNvSpPr>
          <p:nvPr>
            <p:ph type="pic" idx="4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g18e85f218d4_0_5425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g18e85f218d4_0_5425"/>
          <p:cNvSpPr>
            <a:spLocks noGrp="1"/>
          </p:cNvSpPr>
          <p:nvPr>
            <p:ph type="pic" idx="5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g18e85f218d4_0_5425"/>
          <p:cNvSpPr txBox="1">
            <a:spLocks noGrp="1"/>
          </p:cNvSpPr>
          <p:nvPr>
            <p:ph type="body" idx="6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g18e85f218d4_0_5425"/>
          <p:cNvSpPr txBox="1">
            <a:spLocks noGrp="1"/>
          </p:cNvSpPr>
          <p:nvPr>
            <p:ph type="body" idx="7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352866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3">
  <p:cSld name="Blue Small Flower 3"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8" name="Google Shape;2428;g18e85f218d4_0_77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g18e85f218d4_0_77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g18e85f218d4_0_773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1" name="Google Shape;2431;g18e85f218d4_0_77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2" name="Google Shape;2432;g18e85f218d4_0_7735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33" name="Google Shape;2433;g18e85f218d4_0_7735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34" name="Google Shape;2434;g18e85f218d4_0_773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435" name="Google Shape;2435;g18e85f218d4_0_77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55075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4">
  <p:cSld name="Blue Small Flower 4"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" name="Google Shape;2437;g18e85f218d4_0_77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g18e85f218d4_0_77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g18e85f218d4_0_77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0" name="Google Shape;2440;g18e85f218d4_0_774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41" name="Google Shape;2441;g18e85f218d4_0_7744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42" name="Google Shape;2442;g18e85f218d4_0_7744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43" name="Google Shape;2443;g18e85f218d4_0_7744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44" name="Google Shape;2444;g18e85f218d4_0_7744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445" name="Google Shape;2445;g18e85f218d4_0_77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16532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5">
  <p:cSld name="Blue Small Flower 5"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g18e85f218d4_0_77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g18e85f218d4_0_77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g18e85f218d4_0_77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0" name="Google Shape;2450;g18e85f218d4_0_775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51" name="Google Shape;2451;g18e85f218d4_0_7754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2" name="Google Shape;2452;g18e85f218d4_0_7754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3" name="Google Shape;2453;g18e85f218d4_0_7754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54" name="Google Shape;2454;g18e85f218d4_0_7754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5" name="Google Shape;2455;g18e85f218d4_0_7754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56" name="Google Shape;2456;g18e85f218d4_0_7754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457" name="Google Shape;2457;g18e85f218d4_0_77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3149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6">
  <p:cSld name="Blue Small Flower 6"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" name="Google Shape;2459;g18e85f218d4_0_77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0" name="Google Shape;2460;g18e85f218d4_0_77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1" name="Google Shape;2461;g18e85f218d4_0_776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62" name="Google Shape;2462;g18e85f218d4_0_7766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63" name="Google Shape;2463;g18e85f218d4_0_7766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64" name="Google Shape;2464;g18e85f218d4_0_7766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65" name="Google Shape;2465;g18e85f218d4_0_7766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66" name="Google Shape;2466;g18e85f218d4_0_7766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467" name="Google Shape;2467;g18e85f218d4_0_7766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68" name="Google Shape;2468;g18e85f218d4_0_77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67272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mall Flower 7">
  <p:cSld name="Blue Small Flower 7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g18e85f218d4_0_77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g18e85f218d4_0_77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2" name="Google Shape;2472;g18e85f218d4_0_777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73" name="Google Shape;2473;g18e85f218d4_0_7777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74" name="Google Shape;2474;g18e85f218d4_0_77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51348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">
  <p:cSld name="Light Grey Small Flower"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6" name="Google Shape;2476;g18e85f218d4_0_77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Google Shape;2477;g18e85f218d4_0_778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8" name="Google Shape;2478;g18e85f218d4_0_77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9" name="Google Shape;2479;g18e85f218d4_0_77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933420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1">
  <p:cSld name="Light Grey Small Flower 1"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1" name="Google Shape;2481;g18e85f218d4_0_77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Google Shape;2482;g18e85f218d4_0_77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g18e85f218d4_0_778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4" name="Google Shape;2484;g18e85f218d4_0_77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5" name="Google Shape;2485;g18e85f218d4_0_7788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86" name="Google Shape;2486;g18e85f218d4_0_7788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87" name="Google Shape;2487;g18e85f218d4_0_77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37239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2">
  <p:cSld name="Light Grey Small Flower 2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9" name="Google Shape;2489;g18e85f218d4_0_77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g18e85f218d4_0_77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g18e85f218d4_0_7796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2" name="Google Shape;2492;g18e85f218d4_0_77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3" name="Google Shape;2493;g18e85f218d4_0_7796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94" name="Google Shape;2494;g18e85f218d4_0_7796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5" name="Google Shape;2495;g18e85f218d4_0_7796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96" name="Google Shape;2496;g18e85f218d4_0_77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601549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3">
  <p:cSld name="Light Grey Small Flower 3"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" name="Google Shape;2498;g18e85f218d4_0_78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g18e85f218d4_0_78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g18e85f218d4_0_7805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1" name="Google Shape;2501;g18e85f218d4_0_78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2" name="Google Shape;2502;g18e85f218d4_0_7805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03" name="Google Shape;2503;g18e85f218d4_0_7805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4" name="Google Shape;2504;g18e85f218d4_0_780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505" name="Google Shape;2505;g18e85f218d4_0_78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4012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4">
  <p:cSld name="Light Grey Small Flower 4"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Google Shape;2507;g18e85f218d4_0_78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g18e85f218d4_0_78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g18e85f218d4_0_78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0" name="Google Shape;2510;g18e85f218d4_0_781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11" name="Google Shape;2511;g18e85f218d4_0_7814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12" name="Google Shape;2512;g18e85f218d4_0_7814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13" name="Google Shape;2513;g18e85f218d4_0_7814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14" name="Google Shape;2514;g18e85f218d4_0_7814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515" name="Google Shape;2515;g18e85f218d4_0_78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16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0096" cy="686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0" y="365125"/>
            <a:ext cx="953973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81" y="6356350"/>
            <a:ext cx="258620" cy="24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6">
  <p:cSld name="Black 6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e85f218d4_0_54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18e85f218d4_0_5436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18e85f218d4_0_54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8e85f218d4_0_543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g18e85f218d4_0_5436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g18e85f218d4_0_5436"/>
          <p:cNvSpPr txBox="1">
            <a:spLocks noGrp="1"/>
          </p:cNvSpPr>
          <p:nvPr>
            <p:ph type="body" idx="3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g18e85f218d4_0_5436"/>
          <p:cNvSpPr>
            <a:spLocks noGrp="1"/>
          </p:cNvSpPr>
          <p:nvPr>
            <p:ph type="pic" idx="4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18e85f218d4_0_5436"/>
          <p:cNvSpPr>
            <a:spLocks noGrp="1"/>
          </p:cNvSpPr>
          <p:nvPr>
            <p:ph type="pic" idx="5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g18e85f218d4_0_5436"/>
          <p:cNvSpPr>
            <a:spLocks noGrp="1"/>
          </p:cNvSpPr>
          <p:nvPr>
            <p:ph type="pic" idx="6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g18e85f218d4_0_5436"/>
          <p:cNvSpPr>
            <a:spLocks noGrp="1"/>
          </p:cNvSpPr>
          <p:nvPr>
            <p:ph type="pic" idx="7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172762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5">
  <p:cSld name="Light Grey Small Flower 5"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7" name="Google Shape;2517;g18e85f218d4_0_78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g18e85f218d4_0_7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g18e85f218d4_0_78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0" name="Google Shape;2520;g18e85f218d4_0_782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21" name="Google Shape;2521;g18e85f218d4_0_7824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22" name="Google Shape;2522;g18e85f218d4_0_7824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23" name="Google Shape;2523;g18e85f218d4_0_7824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24" name="Google Shape;2524;g18e85f218d4_0_7824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25" name="Google Shape;2525;g18e85f218d4_0_7824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26" name="Google Shape;2526;g18e85f218d4_0_7824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527" name="Google Shape;2527;g18e85f218d4_0_78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412876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6">
  <p:cSld name="Light Grey Small Flower 6"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" name="Google Shape;2529;g18e85f218d4_0_78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Google Shape;2530;g18e85f218d4_0_78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1" name="Google Shape;2531;g18e85f218d4_0_783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32" name="Google Shape;2532;g18e85f218d4_0_7836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33" name="Google Shape;2533;g18e85f218d4_0_7836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34" name="Google Shape;2534;g18e85f218d4_0_7836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g18e85f218d4_0_7836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36" name="Google Shape;2536;g18e85f218d4_0_7836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37" name="Google Shape;2537;g18e85f218d4_0_7836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38" name="Google Shape;2538;g18e85f218d4_0_78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90905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Small Flower 7">
  <p:cSld name="Light Grey Small Flower 7"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0" name="Google Shape;2540;g18e85f218d4_0_78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g18e85f218d4_0_78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2" name="Google Shape;2542;g18e85f218d4_0_78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43" name="Google Shape;2543;g18e85f218d4_0_7847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44" name="Google Shape;2544;g18e85f218d4_0_7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10656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">
  <p:cSld name="1_Dark Grey Small Flower"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6" name="Google Shape;2546;g18e85f218d4_0_78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g18e85f218d4_0_78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g18e85f218d4_0_7853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9" name="Google Shape;2549;g18e85f218d4_0_7853"/>
          <p:cNvSpPr txBox="1">
            <a:spLocks noGrp="1"/>
          </p:cNvSpPr>
          <p:nvPr>
            <p:ph type="ctrTitle" idx="2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g18e85f218d4_0_78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1" name="Google Shape;2551;g18e85f218d4_0_78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65006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1">
  <p:cSld name="1_Dark Grey Small Flower 1"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3" name="Google Shape;2553;g18e85f218d4_0_78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g18e85f218d4_0_7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g18e85f218d4_0_7860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6" name="Google Shape;2556;g18e85f218d4_0_78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7" name="Google Shape;2557;g18e85f218d4_0_7860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58" name="Google Shape;2558;g18e85f218d4_0_7860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59" name="Google Shape;2559;g18e85f218d4_0_78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070433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2">
  <p:cSld name="1_Dark Grey Small Flower 2"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" name="Google Shape;2561;g18e85f218d4_0_78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g18e85f218d4_0_7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3" name="Google Shape;2563;g18e85f218d4_0_7868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4" name="Google Shape;2564;g18e85f218d4_0_78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5" name="Google Shape;2565;g18e85f218d4_0_7868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66" name="Google Shape;2566;g18e85f218d4_0_7868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7" name="Google Shape;2567;g18e85f218d4_0_7868"/>
          <p:cNvSpPr txBox="1">
            <a:spLocks noGrp="1"/>
          </p:cNvSpPr>
          <p:nvPr>
            <p:ph type="body" idx="3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68" name="Google Shape;2568;g18e85f218d4_0_78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19680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3">
  <p:cSld name="1_Dark Grey Small Flower 3"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" name="Google Shape;2570;g18e85f218d4_0_78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g18e85f218d4_0_78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2" name="Google Shape;2572;g18e85f218d4_0_7877"/>
          <p:cNvSpPr txBox="1">
            <a:spLocks noGrp="1"/>
          </p:cNvSpPr>
          <p:nvPr>
            <p:ph type="ctrTitle"/>
          </p:nvPr>
        </p:nvSpPr>
        <p:spPr>
          <a:xfrm>
            <a:off x="5638172" y="1886292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3" name="Google Shape;2573;g18e85f218d4_0_78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4" name="Google Shape;2574;g18e85f218d4_0_7877"/>
          <p:cNvSpPr txBox="1">
            <a:spLocks noGrp="1"/>
          </p:cNvSpPr>
          <p:nvPr>
            <p:ph type="title" idx="2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75" name="Google Shape;2575;g18e85f218d4_0_7877"/>
          <p:cNvSpPr>
            <a:spLocks noGrp="1"/>
          </p:cNvSpPr>
          <p:nvPr>
            <p:ph type="pic" idx="3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6" name="Google Shape;2576;g18e85f218d4_0_7877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577" name="Google Shape;2577;g18e85f218d4_0_78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506008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4">
  <p:cSld name="1_Dark Grey Small Flower 4"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9" name="Google Shape;2579;g18e85f218d4_0_78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g18e85f218d4_0_78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g18e85f218d4_0_78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2" name="Google Shape;2582;g18e85f218d4_0_788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83" name="Google Shape;2583;g18e85f218d4_0_7886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84" name="Google Shape;2584;g18e85f218d4_0_7886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85" name="Google Shape;2585;g18e85f218d4_0_7886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86" name="Google Shape;2586;g18e85f218d4_0_7886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587" name="Google Shape;2587;g18e85f218d4_0_78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22098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5">
  <p:cSld name="1_Dark Grey Small Flower 5"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9" name="Google Shape;2589;g18e85f218d4_0_78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8030" y="360848"/>
            <a:ext cx="1054099" cy="74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g18e85f218d4_0_7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1" name="Google Shape;2591;g18e85f218d4_0_78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2" name="Google Shape;2592;g18e85f218d4_0_789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93" name="Google Shape;2593;g18e85f218d4_0_7896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94" name="Google Shape;2594;g18e85f218d4_0_7896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95" name="Google Shape;2595;g18e85f218d4_0_7896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96" name="Google Shape;2596;g18e85f218d4_0_7896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97" name="Google Shape;2597;g18e85f218d4_0_7896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98" name="Google Shape;2598;g18e85f218d4_0_7896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599" name="Google Shape;2599;g18e85f218d4_0_7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72337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6">
  <p:cSld name="1_Dark Grey Small Flower 6"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1" name="Google Shape;2601;g18e85f218d4_0_79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2" name="Google Shape;2602;g18e85f218d4_0_79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3" name="Google Shape;2603;g18e85f218d4_0_790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604" name="Google Shape;2604;g18e85f218d4_0_7908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05" name="Google Shape;2605;g18e85f218d4_0_7908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06" name="Google Shape;2606;g18e85f218d4_0_7908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607" name="Google Shape;2607;g18e85f218d4_0_7908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608" name="Google Shape;2608;g18e85f218d4_0_7908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609" name="Google Shape;2609;g18e85f218d4_0_7908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10" name="Google Shape;2610;g18e85f218d4_0_79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537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7">
  <p:cSld name="Black 7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e85f218d4_0_54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g18e85f218d4_0_5447"/>
          <p:cNvSpPr txBox="1">
            <a:spLocks noGrp="1"/>
          </p:cNvSpPr>
          <p:nvPr>
            <p:ph type="sldNum" idx="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g18e85f218d4_0_54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8e85f218d4_0_544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g18e85f218d4_0_5447"/>
          <p:cNvSpPr>
            <a:spLocks noGrp="1"/>
          </p:cNvSpPr>
          <p:nvPr>
            <p:ph type="pic" idx="3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5327513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Small Flower 7">
  <p:cSld name="1_Dark Grey Small Flower 7"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2" name="Google Shape;2612;g18e85f218d4_0_79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2100"/>
            <a:ext cx="41275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g18e85f218d4_0_79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4" name="Google Shape;2614;g18e85f218d4_0_791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615" name="Google Shape;2615;g18e85f218d4_0_7919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16" name="Google Shape;2616;g18e85f218d4_0_79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6229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1 1">
  <p:cSld name="1_Title Only 1 1"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8e85f218d4_0_79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9" name="Google Shape;2619;g18e85f218d4_0_792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620" name="Google Shape;2620;g18e85f218d4_0_7925"/>
          <p:cNvSpPr txBox="1">
            <a:spLocks noGrp="1"/>
          </p:cNvSpPr>
          <p:nvPr>
            <p:ph type="body" idx="1"/>
          </p:nvPr>
        </p:nvSpPr>
        <p:spPr>
          <a:xfrm>
            <a:off x="1153201" y="1989225"/>
            <a:ext cx="9912000" cy="4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21" name="Google Shape;2621;g18e85f218d4_0_79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32355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18e85f218d4_0_26592"/>
          <p:cNvSpPr txBox="1">
            <a:spLocks noGrp="1"/>
          </p:cNvSpPr>
          <p:nvPr>
            <p:ph type="body" idx="1"/>
          </p:nvPr>
        </p:nvSpPr>
        <p:spPr>
          <a:xfrm>
            <a:off x="323527" y="34004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/>
            </a:lvl1pPr>
            <a:lvl2pPr marL="914400" lvl="1" indent="-571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•"/>
              <a:defRPr sz="5400"/>
            </a:lvl2pPr>
            <a:lvl3pPr marL="1371600" lvl="2" indent="-571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•"/>
              <a:defRPr sz="5400"/>
            </a:lvl3pPr>
            <a:lvl4pPr marL="1828800" lvl="3" indent="-571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•"/>
              <a:defRPr sz="5400"/>
            </a:lvl4pPr>
            <a:lvl5pPr marL="2286000" lvl="4" indent="-571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•"/>
              <a:defRPr sz="5400"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4" name="Google Shape;2624;g18e85f218d4_0_26592"/>
          <p:cNvSpPr/>
          <p:nvPr/>
        </p:nvSpPr>
        <p:spPr>
          <a:xfrm rot="-2986518">
            <a:off x="-539470" y="3343970"/>
            <a:ext cx="2414914" cy="37922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6191" y="21600"/>
                </a:lnTo>
                <a:lnTo>
                  <a:pt x="0" y="16939"/>
                </a:lnTo>
                <a:lnTo>
                  <a:pt x="14335" y="16939"/>
                </a:lnTo>
                <a:lnTo>
                  <a:pt x="14335" y="3913"/>
                </a:lnTo>
                <a:close/>
              </a:path>
            </a:pathLst>
          </a:custGeom>
          <a:solidFill>
            <a:schemeClr val="accent1">
              <a:alpha val="1686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g18e85f218d4_0_26592"/>
          <p:cNvSpPr/>
          <p:nvPr/>
        </p:nvSpPr>
        <p:spPr>
          <a:xfrm rot="-2981826">
            <a:off x="10648251" y="-894812"/>
            <a:ext cx="1365302" cy="21191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16407"/>
                </a:lnTo>
                <a:lnTo>
                  <a:pt x="12098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alpha val="1176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g18e85f218d4_0_26592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392512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1">
  <p:cSld name="Light Grey Flower 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8e85f218d4_0_54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8e85f218d4_0_54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g18e85f218d4_0_54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8e85f218d4_0_545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50" name="Google Shape;150;g18e85f218d4_0_5453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064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2">
  <p:cSld name="Light Grey Flower 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18e85f218d4_0_54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8e85f218d4_0_54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g18e85f218d4_0_5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8e85f218d4_0_545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g18e85f218d4_0_5459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g18e85f218d4_0_5459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8785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3">
  <p:cSld name="Light Grey Flower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18e85f218d4_0_54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8e85f218d4_0_54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g18e85f218d4_0_5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8e85f218d4_0_546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63" name="Google Shape;163;g18e85f218d4_0_5466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g18e85f218d4_0_5466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39227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4">
  <p:cSld name="Light Grey Flower 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8e85f218d4_0_54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8e85f218d4_0_54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g18e85f218d4_0_5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8e85f218d4_0_547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70" name="Google Shape;170;g18e85f218d4_0_5473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g18e85f218d4_0_5473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g18e85f218d4_0_5473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3" name="Google Shape;173;g18e85f218d4_0_5473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3973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5">
  <p:cSld name="Light Grey Flower 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8e85f218d4_0_54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8e85f218d4_0_54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g18e85f218d4_0_5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8e85f218d4_0_548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79" name="Google Shape;179;g18e85f218d4_0_5482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g18e85f218d4_0_5482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g18e85f218d4_0_5482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g18e85f218d4_0_5482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g18e85f218d4_0_5482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g18e85f218d4_0_5482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8985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6">
  <p:cSld name="Light Grey Flower 6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8e85f218d4_0_54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8e85f218d4_0_54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g18e85f218d4_0_54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8e85f218d4_0_549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190" name="Google Shape;190;g18e85f218d4_0_5493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1" name="Google Shape;191;g18e85f218d4_0_5493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2" name="Google Shape;192;g18e85f218d4_0_5493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g18e85f218d4_0_5493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g18e85f218d4_0_5493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g18e85f218d4_0_5493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27037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Grey Flower 7">
  <p:cSld name="Light Grey Flower 7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8e85f218d4_0_5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095" cy="686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8e85f218d4_0_55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18e85f218d4_0_5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8e85f218d4_0_550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1" name="Google Shape;201;g18e85f218d4_0_5504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218860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1">
  <p:cSld name="Dark Grey Flower 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18e85f218d4_0_55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8e85f218d4_0_55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g18e85f218d4_0_55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8e85f218d4_0_551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07" name="Google Shape;207;g18e85f218d4_0_5510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991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2" y="0"/>
            <a:ext cx="3250099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Font typeface="Arial"/>
              <a:buChar char="•"/>
              <a:defRPr sz="2000">
                <a:solidFill>
                  <a:srgbClr val="000000"/>
                </a:solidFill>
              </a:defRPr>
            </a:lvl1pPr>
            <a:lvl2pPr marL="711200" indent="-254000">
              <a:buSzPct val="100000"/>
              <a:buFont typeface="Arial"/>
              <a:buChar char="•"/>
              <a:defRPr sz="2000">
                <a:solidFill>
                  <a:srgbClr val="000000"/>
                </a:solidFill>
              </a:defRPr>
            </a:lvl2pPr>
            <a:lvl3pPr marL="1200150" indent="-285750">
              <a:buSzPct val="100000"/>
              <a:buFont typeface="Arial"/>
              <a:buChar char="•"/>
              <a:defRPr sz="2000">
                <a:solidFill>
                  <a:srgbClr val="000000"/>
                </a:solidFill>
              </a:defRPr>
            </a:lvl3pPr>
            <a:lvl4pPr marL="1698169" indent="-326569">
              <a:buSzPct val="100000"/>
              <a:buFont typeface="Arial"/>
              <a:buChar char="•"/>
              <a:defRPr sz="2000">
                <a:solidFill>
                  <a:srgbClr val="000000"/>
                </a:solidFill>
              </a:defRPr>
            </a:lvl4pPr>
            <a:lvl5pPr marL="2155369" indent="-326569">
              <a:buSzPct val="100000"/>
              <a:buFont typeface="Arial"/>
              <a:buChar char="•"/>
              <a:defRPr sz="20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pic>
        <p:nvPicPr>
          <p:cNvPr id="53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0" y="365125"/>
            <a:ext cx="953973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43686" y="6356350"/>
            <a:ext cx="310115" cy="3005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2">
  <p:cSld name="Dark Grey Flower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8e85f218d4_0_55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8e85f218d4_0_55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g18e85f218d4_0_55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8e85f218d4_0_551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g18e85f218d4_0_5516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g18e85f218d4_0_5516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58335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3">
  <p:cSld name="Dark Grey Flower 3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8e85f218d4_0_55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8e85f218d4_0_55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g18e85f218d4_0_55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8e85f218d4_0_552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0" name="Google Shape;220;g18e85f218d4_0_5523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g18e85f218d4_0_5523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66963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4">
  <p:cSld name="Dark Grey Flower 4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8e85f218d4_0_55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8e85f218d4_0_55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g18e85f218d4_0_55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8e85f218d4_0_553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27" name="Google Shape;227;g18e85f218d4_0_5530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g18e85f218d4_0_5530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g18e85f218d4_0_5530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0" name="Google Shape;230;g18e85f218d4_0_5530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2028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5">
  <p:cSld name="Dark Grey Flower 5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8e85f218d4_0_55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8e85f218d4_0_55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g18e85f218d4_0_5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8e85f218d4_0_553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36" name="Google Shape;236;g18e85f218d4_0_5539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18e85f218d4_0_5539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g18e85f218d4_0_5539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9" name="Google Shape;239;g18e85f218d4_0_5539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g18e85f218d4_0_5539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1" name="Google Shape;241;g18e85f218d4_0_5539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07645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6">
  <p:cSld name="Dark Grey Flower 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8e85f218d4_0_55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8e85f218d4_0_55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g18e85f218d4_0_55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8e85f218d4_0_555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47" name="Google Shape;247;g18e85f218d4_0_5550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8" name="Google Shape;248;g18e85f218d4_0_5550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9" name="Google Shape;249;g18e85f218d4_0_5550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g18e85f218d4_0_5550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g18e85f218d4_0_5550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g18e85f218d4_0_5550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413359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Grey Flower 7">
  <p:cSld name="Dark Grey Flower 7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18e85f218d4_0_55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8e85f218d4_0_55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g18e85f218d4_0_55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8e85f218d4_0_556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58" name="Google Shape;258;g18e85f218d4_0_5561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040326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1">
  <p:cSld name="Black Flower 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8e85f218d4_0_55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8e85f218d4_0_55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g18e85f218d4_0_55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8e85f218d4_0_55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64" name="Google Shape;264;g18e85f218d4_0_5567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2668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2">
  <p:cSld name="Black Flower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8e85f218d4_0_55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8e85f218d4_0_55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8" name="Google Shape;268;g18e85f218d4_0_55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8e85f218d4_0_557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70" name="Google Shape;270;g18e85f218d4_0_5573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g18e85f218d4_0_5573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18877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3">
  <p:cSld name="Black Flower 3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8e85f218d4_0_55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8e85f218d4_0_55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g18e85f218d4_0_55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8e85f218d4_0_558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77" name="Google Shape;277;g18e85f218d4_0_5580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g18e85f218d4_0_5580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02967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4">
  <p:cSld name="Black Flower 4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18e85f218d4_0_55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8e85f218d4_0_55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g18e85f218d4_0_55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8e85f218d4_0_558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84" name="Google Shape;284;g18e85f218d4_0_5587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g18e85f218d4_0_5587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g18e85f218d4_0_5587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7" name="Google Shape;287;g18e85f218d4_0_5587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53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2" y="0"/>
            <a:ext cx="3250099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72200" y="1681163"/>
            <a:ext cx="5183188" cy="823915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rgbClr val="000000"/>
                </a:solidFill>
              </a:defRPr>
            </a:lvl1pPr>
            <a:lvl2pPr>
              <a:defRPr b="1">
                <a:solidFill>
                  <a:srgbClr val="000000"/>
                </a:solidFill>
              </a:defRPr>
            </a:lvl2pPr>
            <a:lvl3pPr>
              <a:defRPr b="1">
                <a:solidFill>
                  <a:srgbClr val="000000"/>
                </a:solidFill>
              </a:defRPr>
            </a:lvl3pPr>
            <a:lvl4pPr>
              <a:defRPr b="1">
                <a:solidFill>
                  <a:srgbClr val="000000"/>
                </a:solidFill>
              </a:defRPr>
            </a:lvl4pPr>
            <a:lvl5pPr>
              <a:defRPr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839787" y="1681163"/>
            <a:ext cx="51577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pic>
        <p:nvPicPr>
          <p:cNvPr id="65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0" y="365125"/>
            <a:ext cx="953973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43686" y="6356350"/>
            <a:ext cx="310115" cy="3005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5">
  <p:cSld name="Black Flower 5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18e85f218d4_0_55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8e85f218d4_0_55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g18e85f218d4_0_55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8e85f218d4_0_559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293" name="Google Shape;293;g18e85f218d4_0_5596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g18e85f218d4_0_5596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g18e85f218d4_0_5596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6" name="Google Shape;296;g18e85f218d4_0_5596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g18e85f218d4_0_5596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8" name="Google Shape;298;g18e85f218d4_0_5596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2921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6">
  <p:cSld name="Black Flower 6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18e85f218d4_0_56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8e85f218d4_0_56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g18e85f218d4_0_5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8e85f218d4_0_560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04" name="Google Shape;304;g18e85f218d4_0_5607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5" name="Google Shape;305;g18e85f218d4_0_5607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6" name="Google Shape;306;g18e85f218d4_0_5607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g18e85f218d4_0_5607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g18e85f218d4_0_5607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g18e85f218d4_0_5607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719940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Flower 7">
  <p:cSld name="Black Flower 7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8e85f218d4_0_56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8e85f218d4_0_56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3" name="Google Shape;313;g18e85f218d4_0_56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8e85f218d4_0_561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15" name="Google Shape;315;g18e85f218d4_0_5618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341791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1">
  <p:cSld name="Navy Flower 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18e85f218d4_0_56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8e85f218d4_0_56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g18e85f218d4_0_56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8e85f218d4_0_562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21" name="Google Shape;321;g18e85f218d4_0_5624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6367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2">
  <p:cSld name="Navy Flower 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18e85f218d4_0_56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8e85f218d4_0_56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g18e85f218d4_0_56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8e85f218d4_0_563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27" name="Google Shape;327;g18e85f218d4_0_5630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g18e85f218d4_0_5630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740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3">
  <p:cSld name="Navy Flower 3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8e85f218d4_0_56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8e85f218d4_0_56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g18e85f218d4_0_56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8e85f218d4_0_563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34" name="Google Shape;334;g18e85f218d4_0_5637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g18e85f218d4_0_5637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35065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4">
  <p:cSld name="Navy Flower 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18e85f218d4_0_56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8e85f218d4_0_56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" name="Google Shape;339;g18e85f218d4_0_56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8e85f218d4_0_564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41" name="Google Shape;341;g18e85f218d4_0_5644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g18e85f218d4_0_5644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g18e85f218d4_0_5644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4" name="Google Shape;344;g18e85f218d4_0_5644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85718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5">
  <p:cSld name="Navy Flower 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8e85f218d4_0_56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8e85f218d4_0_56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g18e85f218d4_0_56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8e85f218d4_0_565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50" name="Google Shape;350;g18e85f218d4_0_5653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g18e85f218d4_0_5653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g18e85f218d4_0_5653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3" name="Google Shape;353;g18e85f218d4_0_5653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g18e85f218d4_0_5653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5" name="Google Shape;355;g18e85f218d4_0_5653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59817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6">
  <p:cSld name="Navy Flower 6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18e85f218d4_0_56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8e85f218d4_0_56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g18e85f218d4_0_5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8e85f218d4_0_566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61" name="Google Shape;361;g18e85f218d4_0_5664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2" name="Google Shape;362;g18e85f218d4_0_5664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3" name="Google Shape;363;g18e85f218d4_0_5664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g18e85f218d4_0_5664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g18e85f218d4_0_5664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g18e85f218d4_0_5664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816544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Flower 7">
  <p:cSld name="Navy Flower 7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18e85f218d4_0_56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8e85f218d4_0_56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g18e85f218d4_0_5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8e85f218d4_0_567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72" name="Google Shape;372;g18e85f218d4_0_5675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47500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419" y="0"/>
            <a:ext cx="12192001" cy="685800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43686" y="6356350"/>
            <a:ext cx="310115" cy="3005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1">
  <p:cSld name="Yellow Flower 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18e85f218d4_0_56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8e85f218d4_0_56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g18e85f218d4_0_56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8e85f218d4_0_568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g18e85f218d4_0_5681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4882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2">
  <p:cSld name="Yellow Flower 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18e85f218d4_0_56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8e85f218d4_0_56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g18e85f218d4_0_56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8e85f218d4_0_568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84" name="Google Shape;384;g18e85f218d4_0_568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g18e85f218d4_0_568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16395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3">
  <p:cSld name="Yellow Flower 3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18e85f218d4_0_56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8e85f218d4_0_56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9" name="Google Shape;389;g18e85f218d4_0_56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8e85f218d4_0_569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91" name="Google Shape;391;g18e85f218d4_0_5694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g18e85f218d4_0_5694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9806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4">
  <p:cSld name="Yellow Flower 4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18e85f218d4_0_57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8e85f218d4_0_57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g18e85f218d4_0_57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8e85f218d4_0_570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398" name="Google Shape;398;g18e85f218d4_0_5701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g18e85f218d4_0_5701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g18e85f218d4_0_5701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1" name="Google Shape;401;g18e85f218d4_0_5701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57988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5">
  <p:cSld name="Yellow Flower 5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8e85f218d4_0_57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8e85f218d4_0_57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g18e85f218d4_0_57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8e85f218d4_0_571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07" name="Google Shape;407;g18e85f218d4_0_5710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g18e85f218d4_0_5710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g18e85f218d4_0_5710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0" name="Google Shape;410;g18e85f218d4_0_5710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g18e85f218d4_0_5710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2" name="Google Shape;412;g18e85f218d4_0_5710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61084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6">
  <p:cSld name="Yellow Flower 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18e85f218d4_0_57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8e85f218d4_0_57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g18e85f218d4_0_57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8e85f218d4_0_572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18" name="Google Shape;418;g18e85f218d4_0_5721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9" name="Google Shape;419;g18e85f218d4_0_5721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0" name="Google Shape;420;g18e85f218d4_0_5721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g18e85f218d4_0_5721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g18e85f218d4_0_5721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g18e85f218d4_0_5721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75929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lower 7">
  <p:cSld name="Yellow Flower 7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18e85f218d4_0_57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8e85f218d4_0_57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g18e85f218d4_0_57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8e85f218d4_0_573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29" name="Google Shape;429;g18e85f218d4_0_5732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38381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1">
  <p:cSld name="Orange Flower 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18e85f218d4_0_57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8e85f218d4_0_57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g18e85f218d4_0_57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8e85f218d4_0_573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35" name="Google Shape;435;g18e85f218d4_0_5738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4046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2">
  <p:cSld name="Orange Flower 2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8e85f218d4_0_57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8e85f218d4_0_57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g18e85f218d4_0_57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8e85f218d4_0_574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41" name="Google Shape;441;g18e85f218d4_0_5744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g18e85f218d4_0_5744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4585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3">
  <p:cSld name="Orange Flower 3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18e85f218d4_0_57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8e85f218d4_0_57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g18e85f218d4_0_57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8e85f218d4_0_575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48" name="Google Shape;448;g18e85f218d4_0_5751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g18e85f218d4_0_5751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217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pic>
        <p:nvPicPr>
          <p:cNvPr id="82" name="UOS_graphic_element_health_pink.png" descr="UOS_graphic_element_health_pink.png"/>
          <p:cNvPicPr>
            <a:picLocks noChangeAspect="1"/>
          </p:cNvPicPr>
          <p:nvPr/>
        </p:nvPicPr>
        <p:blipFill>
          <a:blip r:embed="rId2"/>
          <a:srcRect l="534" r="534"/>
          <a:stretch>
            <a:fillRect/>
          </a:stretch>
        </p:blipFill>
        <p:spPr>
          <a:xfrm>
            <a:off x="-9941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0" y="365125"/>
            <a:ext cx="953973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43686" y="6356350"/>
            <a:ext cx="310115" cy="3005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4">
  <p:cSld name="Orange Flower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18e85f218d4_0_57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8e85f218d4_0_57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3" name="Google Shape;453;g18e85f218d4_0_57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8e85f218d4_0_575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g18e85f218d4_0_5758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g18e85f218d4_0_5758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g18e85f218d4_0_5758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8" name="Google Shape;458;g18e85f218d4_0_5758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10333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5">
  <p:cSld name="Orange Flower 5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18e85f218d4_0_57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8e85f218d4_0_57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2" name="Google Shape;462;g18e85f218d4_0_57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8e85f218d4_0_576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64" name="Google Shape;464;g18e85f218d4_0_5767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g18e85f218d4_0_5767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g18e85f218d4_0_5767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7" name="Google Shape;467;g18e85f218d4_0_5767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g18e85f218d4_0_5767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9" name="Google Shape;469;g18e85f218d4_0_5767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5175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6">
  <p:cSld name="Orange Flower 6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18e85f218d4_0_57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8e85f218d4_0_57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3" name="Google Shape;473;g18e85f218d4_0_57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8e85f218d4_0_577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75" name="Google Shape;475;g18e85f218d4_0_5778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g18e85f218d4_0_5778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7" name="Google Shape;477;g18e85f218d4_0_5778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g18e85f218d4_0_5778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g18e85f218d4_0_5778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g18e85f218d4_0_5778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640204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Flower 7">
  <p:cSld name="Orange Flower 7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18e85f218d4_0_57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8e85f218d4_0_57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4" name="Google Shape;484;g18e85f218d4_0_57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8e85f218d4_0_578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86" name="Google Shape;486;g18e85f218d4_0_5789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185980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1">
  <p:cSld name="Purple Flower 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18e85f218d4_0_57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8e85f218d4_0_57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g18e85f218d4_0_5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8e85f218d4_0_579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92" name="Google Shape;492;g18e85f218d4_0_5795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1511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2">
  <p:cSld name="Purple Flower 2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g18e85f218d4_0_58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8e85f218d4_0_58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6" name="Google Shape;496;g18e85f218d4_0_58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8e85f218d4_0_580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498" name="Google Shape;498;g18e85f218d4_0_5801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9" name="Google Shape;499;g18e85f218d4_0_5801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67329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3">
  <p:cSld name="Purple Flower 3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18e85f218d4_0_58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8e85f218d4_0_58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3" name="Google Shape;503;g18e85f218d4_0_5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8e85f218d4_0_580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05" name="Google Shape;505;g18e85f218d4_0_5808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g18e85f218d4_0_5808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9197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4">
  <p:cSld name="Purple Flower 4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18e85f218d4_0_58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8e85f218d4_0_58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g18e85f218d4_0_58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8e85f218d4_0_581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12" name="Google Shape;512;g18e85f218d4_0_5815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g18e85f218d4_0_5815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g18e85f218d4_0_5815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5" name="Google Shape;515;g18e85f218d4_0_5815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64406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5">
  <p:cSld name="Purple Flower 5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18e85f218d4_0_58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8e85f218d4_0_58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9" name="Google Shape;519;g18e85f218d4_0_5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8e85f218d4_0_582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21" name="Google Shape;521;g18e85f218d4_0_5824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g18e85f218d4_0_5824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g18e85f218d4_0_5824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4" name="Google Shape;524;g18e85f218d4_0_5824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g18e85f218d4_0_5824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6" name="Google Shape;526;g18e85f218d4_0_5824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53617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6">
  <p:cSld name="Purple Flower 6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18e85f218d4_0_58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8e85f218d4_0_58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0" name="Google Shape;530;g18e85f218d4_0_58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18e85f218d4_0_583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32" name="Google Shape;532;g18e85f218d4_0_5835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3" name="Google Shape;533;g18e85f218d4_0_5835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4" name="Google Shape;534;g18e85f218d4_0_5835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g18e85f218d4_0_5835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g18e85f218d4_0_5835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g18e85f218d4_0_5835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9856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424599" cy="698883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5638170" y="1886292"/>
            <a:ext cx="6364360" cy="23876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81" y="6356350"/>
            <a:ext cx="258620" cy="24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lower 7">
  <p:cSld name="Purple Flower 7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18e85f218d4_0_58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8e85f218d4_0_58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1" name="Google Shape;541;g18e85f218d4_0_5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8e85f218d4_0_5846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43" name="Google Shape;543;g18e85f218d4_0_5846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71060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1">
  <p:cSld name="Red Flower 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18e85f218d4_0_58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18e85f218d4_0_58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7" name="Google Shape;547;g18e85f218d4_0_58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18e85f218d4_0_585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49" name="Google Shape;549;g18e85f218d4_0_5852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0366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2">
  <p:cSld name="Red Flower 2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g18e85f218d4_0_58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18e85f218d4_0_58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3" name="Google Shape;553;g18e85f218d4_0_58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8e85f218d4_0_585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55" name="Google Shape;555;g18e85f218d4_0_5858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g18e85f218d4_0_5858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733902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3">
  <p:cSld name="Red Flower 3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18e85f218d4_0_58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8e85f218d4_0_58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0" name="Google Shape;560;g18e85f218d4_0_5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8e85f218d4_0_586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62" name="Google Shape;562;g18e85f218d4_0_5865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g18e85f218d4_0_5865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229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4">
  <p:cSld name="Red Flower 4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18e85f218d4_0_58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8e85f218d4_0_58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7" name="Google Shape;567;g18e85f218d4_0_5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8e85f218d4_0_587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69" name="Google Shape;569;g18e85f218d4_0_5872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g18e85f218d4_0_5872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g18e85f218d4_0_5872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72" name="Google Shape;572;g18e85f218d4_0_5872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5668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5">
  <p:cSld name="Red Flower 5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18e85f218d4_0_58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8e85f218d4_0_58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6" name="Google Shape;576;g18e85f218d4_0_58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8e85f218d4_0_588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78" name="Google Shape;578;g18e85f218d4_0_5881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g18e85f218d4_0_5881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g18e85f218d4_0_5881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81" name="Google Shape;581;g18e85f218d4_0_5881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g18e85f218d4_0_5881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83" name="Google Shape;583;g18e85f218d4_0_5881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7232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6">
  <p:cSld name="Red Flower 6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18e85f218d4_0_58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8e85f218d4_0_58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7" name="Google Shape;587;g18e85f218d4_0_58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8e85f218d4_0_589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589" name="Google Shape;589;g18e85f218d4_0_5892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0" name="Google Shape;590;g18e85f218d4_0_5892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1" name="Google Shape;591;g18e85f218d4_0_5892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g18e85f218d4_0_5892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g18e85f218d4_0_5892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4" name="Google Shape;594;g18e85f218d4_0_5892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328540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lower 7">
  <p:cSld name="Red Flower 7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18e85f218d4_0_59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8e85f218d4_0_59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8" name="Google Shape;598;g18e85f218d4_0_59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8e85f218d4_0_5903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00" name="Google Shape;600;g18e85f218d4_0_5903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228460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1">
  <p:cSld name="Blue Flower 1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g18e85f218d4_0_59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18e85f218d4_0_59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4" name="Google Shape;604;g18e85f218d4_0_59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8e85f218d4_0_590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06" name="Google Shape;606;g18e85f218d4_0_5909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98423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2">
  <p:cSld name="Blue Flower 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18e85f218d4_0_59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8e85f218d4_0_59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0" name="Google Shape;610;g18e85f218d4_0_59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8e85f218d4_0_5915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12" name="Google Shape;612;g18e85f218d4_0_5915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g18e85f218d4_0_5915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37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 marL="200025" indent="-200025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685800" indent="-2286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2pPr>
            <a:lvl3pPr marL="1181100" indent="-2667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691638" indent="-320038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4pPr>
            <a:lvl5pPr marL="2148838" indent="-320038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2" y="0"/>
            <a:ext cx="3250099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0" y="365125"/>
            <a:ext cx="953973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43686" y="6356350"/>
            <a:ext cx="310115" cy="3005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3">
  <p:cSld name="Blue Flower 3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g18e85f218d4_0_59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18e85f218d4_0_59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7" name="Google Shape;617;g18e85f218d4_0_59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8e85f218d4_0_5922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19" name="Google Shape;619;g18e85f218d4_0_5922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g18e85f218d4_0_5922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69082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4">
  <p:cSld name="Blue Flower 4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18e85f218d4_0_59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18e85f218d4_0_59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4" name="Google Shape;624;g18e85f218d4_0_59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8e85f218d4_0_592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26" name="Google Shape;626;g18e85f218d4_0_5929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27" name="Google Shape;627;g18e85f218d4_0_5929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g18e85f218d4_0_5929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9" name="Google Shape;629;g18e85f218d4_0_5929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34702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5">
  <p:cSld name="Blue Flower 5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g18e85f218d4_0_59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8e85f218d4_0_59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3" name="Google Shape;633;g18e85f218d4_0_59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8e85f218d4_0_5938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35" name="Google Shape;635;g18e85f218d4_0_5938"/>
          <p:cNvSpPr>
            <a:spLocks noGrp="1"/>
          </p:cNvSpPr>
          <p:nvPr>
            <p:ph type="pic" idx="2"/>
          </p:nvPr>
        </p:nvSpPr>
        <p:spPr>
          <a:xfrm>
            <a:off x="1141950" y="167310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36" name="Google Shape;636;g18e85f218d4_0_5938"/>
          <p:cNvSpPr>
            <a:spLocks noGrp="1"/>
          </p:cNvSpPr>
          <p:nvPr>
            <p:ph type="pic" idx="3"/>
          </p:nvPr>
        </p:nvSpPr>
        <p:spPr>
          <a:xfrm>
            <a:off x="1141950" y="3268673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Google Shape;637;g18e85f218d4_0_5938"/>
          <p:cNvSpPr txBox="1">
            <a:spLocks noGrp="1"/>
          </p:cNvSpPr>
          <p:nvPr>
            <p:ph type="body" idx="1"/>
          </p:nvPr>
        </p:nvSpPr>
        <p:spPr>
          <a:xfrm>
            <a:off x="6097050" y="16731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8" name="Google Shape;638;g18e85f218d4_0_5938"/>
          <p:cNvSpPr>
            <a:spLocks noGrp="1"/>
          </p:cNvSpPr>
          <p:nvPr>
            <p:ph type="pic" idx="4"/>
          </p:nvPr>
        </p:nvSpPr>
        <p:spPr>
          <a:xfrm>
            <a:off x="1140900" y="4864250"/>
            <a:ext cx="4953000" cy="14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g18e85f218d4_0_5938"/>
          <p:cNvSpPr txBox="1">
            <a:spLocks noGrp="1"/>
          </p:cNvSpPr>
          <p:nvPr>
            <p:ph type="body" idx="5"/>
          </p:nvPr>
        </p:nvSpPr>
        <p:spPr>
          <a:xfrm>
            <a:off x="6097050" y="3268675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0" name="Google Shape;640;g18e85f218d4_0_5938"/>
          <p:cNvSpPr txBox="1">
            <a:spLocks noGrp="1"/>
          </p:cNvSpPr>
          <p:nvPr>
            <p:ph type="body" idx="6"/>
          </p:nvPr>
        </p:nvSpPr>
        <p:spPr>
          <a:xfrm>
            <a:off x="6097050" y="4850600"/>
            <a:ext cx="4953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7869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6">
  <p:cSld name="Blue Flower 6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g18e85f218d4_0_59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18e85f218d4_0_59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4" name="Google Shape;644;g18e85f218d4_0_59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18e85f218d4_0_5949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46" name="Google Shape;646;g18e85f218d4_0_5949"/>
          <p:cNvSpPr txBox="1">
            <a:spLocks noGrp="1"/>
          </p:cNvSpPr>
          <p:nvPr>
            <p:ph type="body" idx="1"/>
          </p:nvPr>
        </p:nvSpPr>
        <p:spPr>
          <a:xfrm>
            <a:off x="6096000" y="1752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7" name="Google Shape;647;g18e85f218d4_0_5949"/>
          <p:cNvSpPr txBox="1">
            <a:spLocks noGrp="1"/>
          </p:cNvSpPr>
          <p:nvPr>
            <p:ph type="body" idx="2"/>
          </p:nvPr>
        </p:nvSpPr>
        <p:spPr>
          <a:xfrm>
            <a:off x="6096000" y="40386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8" name="Google Shape;648;g18e85f218d4_0_5949"/>
          <p:cNvSpPr>
            <a:spLocks noGrp="1"/>
          </p:cNvSpPr>
          <p:nvPr>
            <p:ph type="pic" idx="3"/>
          </p:nvPr>
        </p:nvSpPr>
        <p:spPr>
          <a:xfrm>
            <a:off x="3686431" y="1749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g18e85f218d4_0_5949"/>
          <p:cNvSpPr>
            <a:spLocks noGrp="1"/>
          </p:cNvSpPr>
          <p:nvPr>
            <p:ph type="pic" idx="4"/>
          </p:nvPr>
        </p:nvSpPr>
        <p:spPr>
          <a:xfrm>
            <a:off x="3686431" y="40353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8e85f218d4_0_5949"/>
          <p:cNvSpPr>
            <a:spLocks noGrp="1"/>
          </p:cNvSpPr>
          <p:nvPr>
            <p:ph type="pic" idx="5"/>
          </p:nvPr>
        </p:nvSpPr>
        <p:spPr>
          <a:xfrm>
            <a:off x="1143000" y="1752600"/>
            <a:ext cx="24096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g18e85f218d4_0_5949"/>
          <p:cNvSpPr>
            <a:spLocks noGrp="1"/>
          </p:cNvSpPr>
          <p:nvPr>
            <p:ph type="pic" idx="6"/>
          </p:nvPr>
        </p:nvSpPr>
        <p:spPr>
          <a:xfrm>
            <a:off x="1143000" y="4038600"/>
            <a:ext cx="2409600" cy="2136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579709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lower 7">
  <p:cSld name="Blue Flower 7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18e85f218d4_0_59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18e85f218d4_0_59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5" name="Google Shape;655;g18e85f218d4_0_59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8e85f218d4_0_596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endParaRPr/>
          </a:p>
        </p:txBody>
      </p:sp>
      <p:sp>
        <p:nvSpPr>
          <p:cNvPr id="657" name="Google Shape;657;g18e85f218d4_0_5960"/>
          <p:cNvSpPr>
            <a:spLocks noGrp="1"/>
          </p:cNvSpPr>
          <p:nvPr>
            <p:ph type="pic" idx="2"/>
          </p:nvPr>
        </p:nvSpPr>
        <p:spPr>
          <a:xfrm>
            <a:off x="1140001" y="1972500"/>
            <a:ext cx="9912000" cy="412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2532252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1">
  <p:cSld name="Green Background 1">
    <p:bg>
      <p:bgPr>
        <a:solidFill>
          <a:srgbClr val="00C18B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g18e85f218d4_0_59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18e85f218d4_0_59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18e85f218d4_0_59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2" name="Google Shape;662;g18e85f218d4_0_5966"/>
          <p:cNvSpPr txBox="1"/>
          <p:nvPr/>
        </p:nvSpPr>
        <p:spPr>
          <a:xfrm>
            <a:off x="5625272" y="1984546"/>
            <a:ext cx="636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9562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2">
  <p:cSld name="Green Background 2">
    <p:bg>
      <p:bgPr>
        <a:solidFill>
          <a:srgbClr val="00C18B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g18e85f218d4_0_59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18e85f218d4_0_59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8e85f218d4_0_59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7" name="Google Shape;667;g18e85f218d4_0_597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g18e85f218d4_0_5971"/>
          <p:cNvSpPr txBox="1">
            <a:spLocks noGrp="1"/>
          </p:cNvSpPr>
          <p:nvPr>
            <p:ph type="body" idx="1"/>
          </p:nvPr>
        </p:nvSpPr>
        <p:spPr>
          <a:xfrm>
            <a:off x="3608700" y="1939625"/>
            <a:ext cx="74613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97101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3">
  <p:cSld name="Green Background 3">
    <p:bg>
      <p:bgPr>
        <a:solidFill>
          <a:srgbClr val="00C18B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18e85f218d4_0_59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18e85f218d4_0_5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18e85f218d4_0_59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3" name="Google Shape;673;g18e85f218d4_0_5977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g18e85f218d4_0_5977"/>
          <p:cNvSpPr txBox="1">
            <a:spLocks noGrp="1"/>
          </p:cNvSpPr>
          <p:nvPr>
            <p:ph type="body" idx="1"/>
          </p:nvPr>
        </p:nvSpPr>
        <p:spPr>
          <a:xfrm>
            <a:off x="3455109" y="1847838"/>
            <a:ext cx="380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5" name="Google Shape;675;g18e85f218d4_0_5977"/>
          <p:cNvSpPr txBox="1">
            <a:spLocks noGrp="1"/>
          </p:cNvSpPr>
          <p:nvPr>
            <p:ph type="body" idx="2"/>
          </p:nvPr>
        </p:nvSpPr>
        <p:spPr>
          <a:xfrm>
            <a:off x="7260009" y="1847838"/>
            <a:ext cx="38100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86917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4">
  <p:cSld name="Green Background 4">
    <p:bg>
      <p:bgPr>
        <a:solidFill>
          <a:srgbClr val="00C18B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18e85f218d4_0_59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18e85f218d4_0_59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18e85f218d4_0_59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0" name="Google Shape;680;g18e85f218d4_0_598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1" name="Google Shape;681;g18e85f218d4_0_5984"/>
          <p:cNvSpPr>
            <a:spLocks noGrp="1"/>
          </p:cNvSpPr>
          <p:nvPr>
            <p:ph type="pic" idx="2"/>
          </p:nvPr>
        </p:nvSpPr>
        <p:spPr>
          <a:xfrm>
            <a:off x="1122001" y="1972500"/>
            <a:ext cx="4974000" cy="412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2" name="Google Shape;682;g18e85f218d4_0_5984"/>
          <p:cNvSpPr txBox="1">
            <a:spLocks noGrp="1"/>
          </p:cNvSpPr>
          <p:nvPr>
            <p:ph type="body" idx="1"/>
          </p:nvPr>
        </p:nvSpPr>
        <p:spPr>
          <a:xfrm>
            <a:off x="6096000" y="1976850"/>
            <a:ext cx="497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2539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5">
  <p:cSld name="Green Background 5">
    <p:bg>
      <p:bgPr>
        <a:solidFill>
          <a:srgbClr val="00C18B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g18e85f218d4_0_59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250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18e85f218d4_0_59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2800" y="381602"/>
            <a:ext cx="16478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18e85f218d4_0_59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7" name="Google Shape;687;g18e85f218d4_0_5991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g18e85f218d4_0_5991"/>
          <p:cNvSpPr>
            <a:spLocks noGrp="1"/>
          </p:cNvSpPr>
          <p:nvPr>
            <p:ph type="pic" idx="2"/>
          </p:nvPr>
        </p:nvSpPr>
        <p:spPr>
          <a:xfrm>
            <a:off x="1143000" y="1749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g18e85f218d4_0_5991"/>
          <p:cNvSpPr>
            <a:spLocks noGrp="1"/>
          </p:cNvSpPr>
          <p:nvPr>
            <p:ph type="pic" idx="3"/>
          </p:nvPr>
        </p:nvSpPr>
        <p:spPr>
          <a:xfrm>
            <a:off x="1143000" y="4035300"/>
            <a:ext cx="4953000" cy="21369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g18e85f218d4_0_5991"/>
          <p:cNvSpPr txBox="1">
            <a:spLocks noGrp="1"/>
          </p:cNvSpPr>
          <p:nvPr>
            <p:ph type="body" idx="1"/>
          </p:nvPr>
        </p:nvSpPr>
        <p:spPr>
          <a:xfrm>
            <a:off x="6096000" y="174945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g18e85f218d4_0_5991"/>
          <p:cNvSpPr txBox="1">
            <a:spLocks noGrp="1"/>
          </p:cNvSpPr>
          <p:nvPr>
            <p:ph type="body" idx="4"/>
          </p:nvPr>
        </p:nvSpPr>
        <p:spPr>
          <a:xfrm>
            <a:off x="6096000" y="4035300"/>
            <a:ext cx="49530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99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28.xml"/><Relationship Id="rId299" Type="http://schemas.openxmlformats.org/officeDocument/2006/relationships/slideLayout" Target="../slideLayouts/slideLayout310.xml"/><Relationship Id="rId21" Type="http://schemas.openxmlformats.org/officeDocument/2006/relationships/slideLayout" Target="../slideLayouts/slideLayout32.xml"/><Relationship Id="rId63" Type="http://schemas.openxmlformats.org/officeDocument/2006/relationships/slideLayout" Target="../slideLayouts/slideLayout74.xml"/><Relationship Id="rId159" Type="http://schemas.openxmlformats.org/officeDocument/2006/relationships/slideLayout" Target="../slideLayouts/slideLayout170.xml"/><Relationship Id="rId170" Type="http://schemas.openxmlformats.org/officeDocument/2006/relationships/slideLayout" Target="../slideLayouts/slideLayout181.xml"/><Relationship Id="rId226" Type="http://schemas.openxmlformats.org/officeDocument/2006/relationships/slideLayout" Target="../slideLayouts/slideLayout237.xml"/><Relationship Id="rId268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43.xml"/><Relationship Id="rId74" Type="http://schemas.openxmlformats.org/officeDocument/2006/relationships/slideLayout" Target="../slideLayouts/slideLayout85.xml"/><Relationship Id="rId128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6.xml"/><Relationship Id="rId181" Type="http://schemas.openxmlformats.org/officeDocument/2006/relationships/slideLayout" Target="../slideLayouts/slideLayout192.xml"/><Relationship Id="rId237" Type="http://schemas.openxmlformats.org/officeDocument/2006/relationships/slideLayout" Target="../slideLayouts/slideLayout248.xml"/><Relationship Id="rId279" Type="http://schemas.openxmlformats.org/officeDocument/2006/relationships/slideLayout" Target="../slideLayouts/slideLayout290.xml"/><Relationship Id="rId43" Type="http://schemas.openxmlformats.org/officeDocument/2006/relationships/slideLayout" Target="../slideLayouts/slideLayout54.xml"/><Relationship Id="rId139" Type="http://schemas.openxmlformats.org/officeDocument/2006/relationships/slideLayout" Target="../slideLayouts/slideLayout150.xml"/><Relationship Id="rId290" Type="http://schemas.openxmlformats.org/officeDocument/2006/relationships/slideLayout" Target="../slideLayouts/slideLayout301.xml"/><Relationship Id="rId85" Type="http://schemas.openxmlformats.org/officeDocument/2006/relationships/slideLayout" Target="../slideLayouts/slideLayout96.xml"/><Relationship Id="rId150" Type="http://schemas.openxmlformats.org/officeDocument/2006/relationships/slideLayout" Target="../slideLayouts/slideLayout161.xml"/><Relationship Id="rId192" Type="http://schemas.openxmlformats.org/officeDocument/2006/relationships/slideLayout" Target="../slideLayouts/slideLayout203.xml"/><Relationship Id="rId206" Type="http://schemas.openxmlformats.org/officeDocument/2006/relationships/slideLayout" Target="../slideLayouts/slideLayout217.xml"/><Relationship Id="rId248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3.xml"/><Relationship Id="rId108" Type="http://schemas.openxmlformats.org/officeDocument/2006/relationships/slideLayout" Target="../slideLayouts/slideLayout119.xml"/><Relationship Id="rId54" Type="http://schemas.openxmlformats.org/officeDocument/2006/relationships/slideLayout" Target="../slideLayouts/slideLayout65.xml"/><Relationship Id="rId96" Type="http://schemas.openxmlformats.org/officeDocument/2006/relationships/slideLayout" Target="../slideLayouts/slideLayout107.xml"/><Relationship Id="rId161" Type="http://schemas.openxmlformats.org/officeDocument/2006/relationships/slideLayout" Target="../slideLayouts/slideLayout172.xml"/><Relationship Id="rId217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17.xml"/><Relationship Id="rId238" Type="http://schemas.openxmlformats.org/officeDocument/2006/relationships/slideLayout" Target="../slideLayouts/slideLayout249.xml"/><Relationship Id="rId259" Type="http://schemas.openxmlformats.org/officeDocument/2006/relationships/slideLayout" Target="../slideLayouts/slideLayout270.xml"/><Relationship Id="rId23" Type="http://schemas.openxmlformats.org/officeDocument/2006/relationships/slideLayout" Target="../slideLayouts/slideLayout34.xml"/><Relationship Id="rId119" Type="http://schemas.openxmlformats.org/officeDocument/2006/relationships/slideLayout" Target="../slideLayouts/slideLayout130.xml"/><Relationship Id="rId270" Type="http://schemas.openxmlformats.org/officeDocument/2006/relationships/slideLayout" Target="../slideLayouts/slideLayout281.xml"/><Relationship Id="rId291" Type="http://schemas.openxmlformats.org/officeDocument/2006/relationships/slideLayout" Target="../slideLayouts/slideLayout302.xml"/><Relationship Id="rId44" Type="http://schemas.openxmlformats.org/officeDocument/2006/relationships/slideLayout" Target="../slideLayouts/slideLayout55.xml"/><Relationship Id="rId65" Type="http://schemas.openxmlformats.org/officeDocument/2006/relationships/slideLayout" Target="../slideLayouts/slideLayout76.xml"/><Relationship Id="rId86" Type="http://schemas.openxmlformats.org/officeDocument/2006/relationships/slideLayout" Target="../slideLayouts/slideLayout97.xml"/><Relationship Id="rId130" Type="http://schemas.openxmlformats.org/officeDocument/2006/relationships/slideLayout" Target="../slideLayouts/slideLayout141.xml"/><Relationship Id="rId151" Type="http://schemas.openxmlformats.org/officeDocument/2006/relationships/slideLayout" Target="../slideLayouts/slideLayout162.xml"/><Relationship Id="rId172" Type="http://schemas.openxmlformats.org/officeDocument/2006/relationships/slideLayout" Target="../slideLayouts/slideLayout183.xml"/><Relationship Id="rId193" Type="http://schemas.openxmlformats.org/officeDocument/2006/relationships/slideLayout" Target="../slideLayouts/slideLayout204.xml"/><Relationship Id="rId207" Type="http://schemas.openxmlformats.org/officeDocument/2006/relationships/slideLayout" Target="../slideLayouts/slideLayout218.xml"/><Relationship Id="rId228" Type="http://schemas.openxmlformats.org/officeDocument/2006/relationships/slideLayout" Target="../slideLayouts/slideLayout239.xml"/><Relationship Id="rId249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4.xml"/><Relationship Id="rId109" Type="http://schemas.openxmlformats.org/officeDocument/2006/relationships/slideLayout" Target="../slideLayouts/slideLayout120.xml"/><Relationship Id="rId260" Type="http://schemas.openxmlformats.org/officeDocument/2006/relationships/slideLayout" Target="../slideLayouts/slideLayout271.xml"/><Relationship Id="rId281" Type="http://schemas.openxmlformats.org/officeDocument/2006/relationships/slideLayout" Target="../slideLayouts/slideLayout292.xml"/><Relationship Id="rId34" Type="http://schemas.openxmlformats.org/officeDocument/2006/relationships/slideLayout" Target="../slideLayouts/slideLayout45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20" Type="http://schemas.openxmlformats.org/officeDocument/2006/relationships/slideLayout" Target="../slideLayouts/slideLayout131.xml"/><Relationship Id="rId14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8.xml"/><Relationship Id="rId162" Type="http://schemas.openxmlformats.org/officeDocument/2006/relationships/slideLayout" Target="../slideLayouts/slideLayout173.xml"/><Relationship Id="rId183" Type="http://schemas.openxmlformats.org/officeDocument/2006/relationships/slideLayout" Target="../slideLayouts/slideLayout194.xml"/><Relationship Id="rId218" Type="http://schemas.openxmlformats.org/officeDocument/2006/relationships/slideLayout" Target="../slideLayouts/slideLayout229.xml"/><Relationship Id="rId239" Type="http://schemas.openxmlformats.org/officeDocument/2006/relationships/slideLayout" Target="../slideLayouts/slideLayout250.xml"/><Relationship Id="rId250" Type="http://schemas.openxmlformats.org/officeDocument/2006/relationships/slideLayout" Target="../slideLayouts/slideLayout261.xml"/><Relationship Id="rId271" Type="http://schemas.openxmlformats.org/officeDocument/2006/relationships/slideLayout" Target="../slideLayouts/slideLayout282.xml"/><Relationship Id="rId292" Type="http://schemas.openxmlformats.org/officeDocument/2006/relationships/slideLayout" Target="../slideLayouts/slideLayout303.xml"/><Relationship Id="rId24" Type="http://schemas.openxmlformats.org/officeDocument/2006/relationships/slideLayout" Target="../slideLayouts/slideLayout35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110" Type="http://schemas.openxmlformats.org/officeDocument/2006/relationships/slideLayout" Target="../slideLayouts/slideLayout121.xml"/><Relationship Id="rId131" Type="http://schemas.openxmlformats.org/officeDocument/2006/relationships/slideLayout" Target="../slideLayouts/slideLayout142.xml"/><Relationship Id="rId152" Type="http://schemas.openxmlformats.org/officeDocument/2006/relationships/slideLayout" Target="../slideLayouts/slideLayout163.xml"/><Relationship Id="rId173" Type="http://schemas.openxmlformats.org/officeDocument/2006/relationships/slideLayout" Target="../slideLayouts/slideLayout184.xml"/><Relationship Id="rId194" Type="http://schemas.openxmlformats.org/officeDocument/2006/relationships/slideLayout" Target="../slideLayouts/slideLayout205.xml"/><Relationship Id="rId208" Type="http://schemas.openxmlformats.org/officeDocument/2006/relationships/slideLayout" Target="../slideLayouts/slideLayout219.xml"/><Relationship Id="rId229" Type="http://schemas.openxmlformats.org/officeDocument/2006/relationships/slideLayout" Target="../slideLayouts/slideLayout240.xml"/><Relationship Id="rId240" Type="http://schemas.openxmlformats.org/officeDocument/2006/relationships/slideLayout" Target="../slideLayouts/slideLayout251.xml"/><Relationship Id="rId261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282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19.xml"/><Relationship Id="rId98" Type="http://schemas.openxmlformats.org/officeDocument/2006/relationships/slideLayout" Target="../slideLayouts/slideLayout109.xml"/><Relationship Id="rId121" Type="http://schemas.openxmlformats.org/officeDocument/2006/relationships/slideLayout" Target="../slideLayouts/slideLayout132.xml"/><Relationship Id="rId142" Type="http://schemas.openxmlformats.org/officeDocument/2006/relationships/slideLayout" Target="../slideLayouts/slideLayout153.xml"/><Relationship Id="rId163" Type="http://schemas.openxmlformats.org/officeDocument/2006/relationships/slideLayout" Target="../slideLayouts/slideLayout174.xml"/><Relationship Id="rId184" Type="http://schemas.openxmlformats.org/officeDocument/2006/relationships/slideLayout" Target="../slideLayouts/slideLayout195.xml"/><Relationship Id="rId219" Type="http://schemas.openxmlformats.org/officeDocument/2006/relationships/slideLayout" Target="../slideLayouts/slideLayout230.xml"/><Relationship Id="rId230" Type="http://schemas.openxmlformats.org/officeDocument/2006/relationships/slideLayout" Target="../slideLayouts/slideLayout241.xml"/><Relationship Id="rId251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Relationship Id="rId272" Type="http://schemas.openxmlformats.org/officeDocument/2006/relationships/slideLayout" Target="../slideLayouts/slideLayout283.xml"/><Relationship Id="rId293" Type="http://schemas.openxmlformats.org/officeDocument/2006/relationships/slideLayout" Target="../slideLayouts/slideLayout304.xml"/><Relationship Id="rId88" Type="http://schemas.openxmlformats.org/officeDocument/2006/relationships/slideLayout" Target="../slideLayouts/slideLayout99.xml"/><Relationship Id="rId111" Type="http://schemas.openxmlformats.org/officeDocument/2006/relationships/slideLayout" Target="../slideLayouts/slideLayout122.xml"/><Relationship Id="rId132" Type="http://schemas.openxmlformats.org/officeDocument/2006/relationships/slideLayout" Target="../slideLayouts/slideLayout143.xml"/><Relationship Id="rId153" Type="http://schemas.openxmlformats.org/officeDocument/2006/relationships/slideLayout" Target="../slideLayouts/slideLayout164.xml"/><Relationship Id="rId174" Type="http://schemas.openxmlformats.org/officeDocument/2006/relationships/slideLayout" Target="../slideLayouts/slideLayout185.xml"/><Relationship Id="rId195" Type="http://schemas.openxmlformats.org/officeDocument/2006/relationships/slideLayout" Target="../slideLayouts/slideLayout206.xml"/><Relationship Id="rId209" Type="http://schemas.openxmlformats.org/officeDocument/2006/relationships/slideLayout" Target="../slideLayouts/slideLayout220.xml"/><Relationship Id="rId220" Type="http://schemas.openxmlformats.org/officeDocument/2006/relationships/slideLayout" Target="../slideLayouts/slideLayout231.xml"/><Relationship Id="rId241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7.xml"/><Relationship Id="rId57" Type="http://schemas.openxmlformats.org/officeDocument/2006/relationships/slideLayout" Target="../slideLayouts/slideLayout68.xml"/><Relationship Id="rId262" Type="http://schemas.openxmlformats.org/officeDocument/2006/relationships/slideLayout" Target="../slideLayouts/slideLayout273.xml"/><Relationship Id="rId283" Type="http://schemas.openxmlformats.org/officeDocument/2006/relationships/slideLayout" Target="../slideLayouts/slideLayout294.xml"/><Relationship Id="rId78" Type="http://schemas.openxmlformats.org/officeDocument/2006/relationships/slideLayout" Target="../slideLayouts/slideLayout89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122" Type="http://schemas.openxmlformats.org/officeDocument/2006/relationships/slideLayout" Target="../slideLayouts/slideLayout133.xml"/><Relationship Id="rId143" Type="http://schemas.openxmlformats.org/officeDocument/2006/relationships/slideLayout" Target="../slideLayouts/slideLayout154.xml"/><Relationship Id="rId164" Type="http://schemas.openxmlformats.org/officeDocument/2006/relationships/slideLayout" Target="../slideLayouts/slideLayout175.xml"/><Relationship Id="rId185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.xml"/><Relationship Id="rId210" Type="http://schemas.openxmlformats.org/officeDocument/2006/relationships/slideLayout" Target="../slideLayouts/slideLayout221.xml"/><Relationship Id="rId26" Type="http://schemas.openxmlformats.org/officeDocument/2006/relationships/slideLayout" Target="../slideLayouts/slideLayout37.xml"/><Relationship Id="rId231" Type="http://schemas.openxmlformats.org/officeDocument/2006/relationships/slideLayout" Target="../slideLayouts/slideLayout242.xml"/><Relationship Id="rId252" Type="http://schemas.openxmlformats.org/officeDocument/2006/relationships/slideLayout" Target="../slideLayouts/slideLayout263.xml"/><Relationship Id="rId273" Type="http://schemas.openxmlformats.org/officeDocument/2006/relationships/slideLayout" Target="../slideLayouts/slideLayout284.xml"/><Relationship Id="rId294" Type="http://schemas.openxmlformats.org/officeDocument/2006/relationships/slideLayout" Target="../slideLayouts/slideLayout305.xml"/><Relationship Id="rId47" Type="http://schemas.openxmlformats.org/officeDocument/2006/relationships/slideLayout" Target="../slideLayouts/slideLayout58.xml"/><Relationship Id="rId68" Type="http://schemas.openxmlformats.org/officeDocument/2006/relationships/slideLayout" Target="../slideLayouts/slideLayout79.xml"/><Relationship Id="rId89" Type="http://schemas.openxmlformats.org/officeDocument/2006/relationships/slideLayout" Target="../slideLayouts/slideLayout100.xml"/><Relationship Id="rId112" Type="http://schemas.openxmlformats.org/officeDocument/2006/relationships/slideLayout" Target="../slideLayouts/slideLayout123.xml"/><Relationship Id="rId133" Type="http://schemas.openxmlformats.org/officeDocument/2006/relationships/slideLayout" Target="../slideLayouts/slideLayout144.xml"/><Relationship Id="rId154" Type="http://schemas.openxmlformats.org/officeDocument/2006/relationships/slideLayout" Target="../slideLayouts/slideLayout165.xml"/><Relationship Id="rId175" Type="http://schemas.openxmlformats.org/officeDocument/2006/relationships/slideLayout" Target="../slideLayouts/slideLayout186.xml"/><Relationship Id="rId196" Type="http://schemas.openxmlformats.org/officeDocument/2006/relationships/slideLayout" Target="../slideLayouts/slideLayout207.xml"/><Relationship Id="rId200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7.xml"/><Relationship Id="rId221" Type="http://schemas.openxmlformats.org/officeDocument/2006/relationships/slideLayout" Target="../slideLayouts/slideLayout232.xml"/><Relationship Id="rId242" Type="http://schemas.openxmlformats.org/officeDocument/2006/relationships/slideLayout" Target="../slideLayouts/slideLayout253.xml"/><Relationship Id="rId263" Type="http://schemas.openxmlformats.org/officeDocument/2006/relationships/slideLayout" Target="../slideLayouts/slideLayout274.xml"/><Relationship Id="rId284" Type="http://schemas.openxmlformats.org/officeDocument/2006/relationships/slideLayout" Target="../slideLayouts/slideLayout295.xml"/><Relationship Id="rId37" Type="http://schemas.openxmlformats.org/officeDocument/2006/relationships/slideLayout" Target="../slideLayouts/slideLayout48.xml"/><Relationship Id="rId58" Type="http://schemas.openxmlformats.org/officeDocument/2006/relationships/slideLayout" Target="../slideLayouts/slideLayout69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123" Type="http://schemas.openxmlformats.org/officeDocument/2006/relationships/slideLayout" Target="../slideLayouts/slideLayout134.xml"/><Relationship Id="rId144" Type="http://schemas.openxmlformats.org/officeDocument/2006/relationships/slideLayout" Target="../slideLayouts/slideLayout155.xml"/><Relationship Id="rId90" Type="http://schemas.openxmlformats.org/officeDocument/2006/relationships/slideLayout" Target="../slideLayouts/slideLayout101.xml"/><Relationship Id="rId165" Type="http://schemas.openxmlformats.org/officeDocument/2006/relationships/slideLayout" Target="../slideLayouts/slideLayout176.xml"/><Relationship Id="rId186" Type="http://schemas.openxmlformats.org/officeDocument/2006/relationships/slideLayout" Target="../slideLayouts/slideLayout197.xml"/><Relationship Id="rId211" Type="http://schemas.openxmlformats.org/officeDocument/2006/relationships/slideLayout" Target="../slideLayouts/slideLayout222.xml"/><Relationship Id="rId232" Type="http://schemas.openxmlformats.org/officeDocument/2006/relationships/slideLayout" Target="../slideLayouts/slideLayout243.xml"/><Relationship Id="rId253" Type="http://schemas.openxmlformats.org/officeDocument/2006/relationships/slideLayout" Target="../slideLayouts/slideLayout264.xml"/><Relationship Id="rId274" Type="http://schemas.openxmlformats.org/officeDocument/2006/relationships/slideLayout" Target="../slideLayouts/slideLayout285.xml"/><Relationship Id="rId295" Type="http://schemas.openxmlformats.org/officeDocument/2006/relationships/slideLayout" Target="../slideLayouts/slideLayout306.xml"/><Relationship Id="rId27" Type="http://schemas.openxmlformats.org/officeDocument/2006/relationships/slideLayout" Target="../slideLayouts/slideLayout38.xml"/><Relationship Id="rId48" Type="http://schemas.openxmlformats.org/officeDocument/2006/relationships/slideLayout" Target="../slideLayouts/slideLayout59.xml"/><Relationship Id="rId69" Type="http://schemas.openxmlformats.org/officeDocument/2006/relationships/slideLayout" Target="../slideLayouts/slideLayout80.xml"/><Relationship Id="rId113" Type="http://schemas.openxmlformats.org/officeDocument/2006/relationships/slideLayout" Target="../slideLayouts/slideLayout124.xml"/><Relationship Id="rId134" Type="http://schemas.openxmlformats.org/officeDocument/2006/relationships/slideLayout" Target="../slideLayouts/slideLayout145.xml"/><Relationship Id="rId80" Type="http://schemas.openxmlformats.org/officeDocument/2006/relationships/slideLayout" Target="../slideLayouts/slideLayout91.xml"/><Relationship Id="rId155" Type="http://schemas.openxmlformats.org/officeDocument/2006/relationships/slideLayout" Target="../slideLayouts/slideLayout166.xml"/><Relationship Id="rId176" Type="http://schemas.openxmlformats.org/officeDocument/2006/relationships/slideLayout" Target="../slideLayouts/slideLayout187.xml"/><Relationship Id="rId197" Type="http://schemas.openxmlformats.org/officeDocument/2006/relationships/slideLayout" Target="../slideLayouts/slideLayout208.xml"/><Relationship Id="rId201" Type="http://schemas.openxmlformats.org/officeDocument/2006/relationships/slideLayout" Target="../slideLayouts/slideLayout212.xml"/><Relationship Id="rId222" Type="http://schemas.openxmlformats.org/officeDocument/2006/relationships/slideLayout" Target="../slideLayouts/slideLayout233.xml"/><Relationship Id="rId243" Type="http://schemas.openxmlformats.org/officeDocument/2006/relationships/slideLayout" Target="../slideLayouts/slideLayout254.xml"/><Relationship Id="rId264" Type="http://schemas.openxmlformats.org/officeDocument/2006/relationships/slideLayout" Target="../slideLayouts/slideLayout275.xml"/><Relationship Id="rId285" Type="http://schemas.openxmlformats.org/officeDocument/2006/relationships/slideLayout" Target="../slideLayouts/slideLayout296.xml"/><Relationship Id="rId17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24" Type="http://schemas.openxmlformats.org/officeDocument/2006/relationships/slideLayout" Target="../slideLayouts/slideLayout135.xml"/><Relationship Id="rId70" Type="http://schemas.openxmlformats.org/officeDocument/2006/relationships/slideLayout" Target="../slideLayouts/slideLayout81.xml"/><Relationship Id="rId91" Type="http://schemas.openxmlformats.org/officeDocument/2006/relationships/slideLayout" Target="../slideLayouts/slideLayout102.xml"/><Relationship Id="rId145" Type="http://schemas.openxmlformats.org/officeDocument/2006/relationships/slideLayout" Target="../slideLayouts/slideLayout156.xml"/><Relationship Id="rId166" Type="http://schemas.openxmlformats.org/officeDocument/2006/relationships/slideLayout" Target="../slideLayouts/slideLayout177.xml"/><Relationship Id="rId187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2.xml"/><Relationship Id="rId212" Type="http://schemas.openxmlformats.org/officeDocument/2006/relationships/slideLayout" Target="../slideLayouts/slideLayout223.xml"/><Relationship Id="rId233" Type="http://schemas.openxmlformats.org/officeDocument/2006/relationships/slideLayout" Target="../slideLayouts/slideLayout244.xml"/><Relationship Id="rId254" Type="http://schemas.openxmlformats.org/officeDocument/2006/relationships/slideLayout" Target="../slideLayouts/slideLayout265.xml"/><Relationship Id="rId28" Type="http://schemas.openxmlformats.org/officeDocument/2006/relationships/slideLayout" Target="../slideLayouts/slideLayout39.xml"/><Relationship Id="rId49" Type="http://schemas.openxmlformats.org/officeDocument/2006/relationships/slideLayout" Target="../slideLayouts/slideLayout60.xml"/><Relationship Id="rId114" Type="http://schemas.openxmlformats.org/officeDocument/2006/relationships/slideLayout" Target="../slideLayouts/slideLayout125.xml"/><Relationship Id="rId275" Type="http://schemas.openxmlformats.org/officeDocument/2006/relationships/slideLayout" Target="../slideLayouts/slideLayout286.xml"/><Relationship Id="rId296" Type="http://schemas.openxmlformats.org/officeDocument/2006/relationships/slideLayout" Target="../slideLayouts/slideLayout307.xml"/><Relationship Id="rId300" Type="http://schemas.openxmlformats.org/officeDocument/2006/relationships/slideLayout" Target="../slideLayouts/slideLayout311.xml"/><Relationship Id="rId60" Type="http://schemas.openxmlformats.org/officeDocument/2006/relationships/slideLayout" Target="../slideLayouts/slideLayout71.xml"/><Relationship Id="rId81" Type="http://schemas.openxmlformats.org/officeDocument/2006/relationships/slideLayout" Target="../slideLayouts/slideLayout92.xml"/><Relationship Id="rId135" Type="http://schemas.openxmlformats.org/officeDocument/2006/relationships/slideLayout" Target="../slideLayouts/slideLayout146.xml"/><Relationship Id="rId156" Type="http://schemas.openxmlformats.org/officeDocument/2006/relationships/slideLayout" Target="../slideLayouts/slideLayout167.xml"/><Relationship Id="rId177" Type="http://schemas.openxmlformats.org/officeDocument/2006/relationships/slideLayout" Target="../slideLayouts/slideLayout188.xml"/><Relationship Id="rId198" Type="http://schemas.openxmlformats.org/officeDocument/2006/relationships/slideLayout" Target="../slideLayouts/slideLayout209.xml"/><Relationship Id="rId202" Type="http://schemas.openxmlformats.org/officeDocument/2006/relationships/slideLayout" Target="../slideLayouts/slideLayout213.xml"/><Relationship Id="rId223" Type="http://schemas.openxmlformats.org/officeDocument/2006/relationships/slideLayout" Target="../slideLayouts/slideLayout234.xml"/><Relationship Id="rId244" Type="http://schemas.openxmlformats.org/officeDocument/2006/relationships/slideLayout" Target="../slideLayouts/slideLayout255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265" Type="http://schemas.openxmlformats.org/officeDocument/2006/relationships/slideLayout" Target="../slideLayouts/slideLayout276.xml"/><Relationship Id="rId286" Type="http://schemas.openxmlformats.org/officeDocument/2006/relationships/slideLayout" Target="../slideLayouts/slideLayout297.xml"/><Relationship Id="rId50" Type="http://schemas.openxmlformats.org/officeDocument/2006/relationships/slideLayout" Target="../slideLayouts/slideLayout61.xml"/><Relationship Id="rId104" Type="http://schemas.openxmlformats.org/officeDocument/2006/relationships/slideLayout" Target="../slideLayouts/slideLayout115.xml"/><Relationship Id="rId125" Type="http://schemas.openxmlformats.org/officeDocument/2006/relationships/slideLayout" Target="../slideLayouts/slideLayout136.xml"/><Relationship Id="rId146" Type="http://schemas.openxmlformats.org/officeDocument/2006/relationships/slideLayout" Target="../slideLayouts/slideLayout157.xml"/><Relationship Id="rId167" Type="http://schemas.openxmlformats.org/officeDocument/2006/relationships/slideLayout" Target="../slideLayouts/slideLayout178.xml"/><Relationship Id="rId188" Type="http://schemas.openxmlformats.org/officeDocument/2006/relationships/slideLayout" Target="../slideLayouts/slideLayout199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13" Type="http://schemas.openxmlformats.org/officeDocument/2006/relationships/slideLayout" Target="../slideLayouts/slideLayout224.xml"/><Relationship Id="rId234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55" Type="http://schemas.openxmlformats.org/officeDocument/2006/relationships/slideLayout" Target="../slideLayouts/slideLayout266.xml"/><Relationship Id="rId276" Type="http://schemas.openxmlformats.org/officeDocument/2006/relationships/slideLayout" Target="../slideLayouts/slideLayout287.xml"/><Relationship Id="rId297" Type="http://schemas.openxmlformats.org/officeDocument/2006/relationships/slideLayout" Target="../slideLayouts/slideLayout308.xml"/><Relationship Id="rId40" Type="http://schemas.openxmlformats.org/officeDocument/2006/relationships/slideLayout" Target="../slideLayouts/slideLayout51.xml"/><Relationship Id="rId115" Type="http://schemas.openxmlformats.org/officeDocument/2006/relationships/slideLayout" Target="../slideLayouts/slideLayout126.xml"/><Relationship Id="rId136" Type="http://schemas.openxmlformats.org/officeDocument/2006/relationships/slideLayout" Target="../slideLayouts/slideLayout147.xml"/><Relationship Id="rId157" Type="http://schemas.openxmlformats.org/officeDocument/2006/relationships/slideLayout" Target="../slideLayouts/slideLayout168.xml"/><Relationship Id="rId178" Type="http://schemas.openxmlformats.org/officeDocument/2006/relationships/slideLayout" Target="../slideLayouts/slideLayout189.xml"/><Relationship Id="rId301" Type="http://schemas.openxmlformats.org/officeDocument/2006/relationships/slideLayout" Target="../slideLayouts/slideLayout312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9" Type="http://schemas.openxmlformats.org/officeDocument/2006/relationships/slideLayout" Target="../slideLayouts/slideLayout210.xml"/><Relationship Id="rId203" Type="http://schemas.openxmlformats.org/officeDocument/2006/relationships/slideLayout" Target="../slideLayouts/slideLayout214.xml"/><Relationship Id="rId19" Type="http://schemas.openxmlformats.org/officeDocument/2006/relationships/slideLayout" Target="../slideLayouts/slideLayout30.xml"/><Relationship Id="rId224" Type="http://schemas.openxmlformats.org/officeDocument/2006/relationships/slideLayout" Target="../slideLayouts/slideLayout235.xml"/><Relationship Id="rId245" Type="http://schemas.openxmlformats.org/officeDocument/2006/relationships/slideLayout" Target="../slideLayouts/slideLayout256.xml"/><Relationship Id="rId266" Type="http://schemas.openxmlformats.org/officeDocument/2006/relationships/slideLayout" Target="../slideLayouts/slideLayout277.xml"/><Relationship Id="rId287" Type="http://schemas.openxmlformats.org/officeDocument/2006/relationships/slideLayout" Target="../slideLayouts/slideLayout298.xml"/><Relationship Id="rId30" Type="http://schemas.openxmlformats.org/officeDocument/2006/relationships/slideLayout" Target="../slideLayouts/slideLayout41.xml"/><Relationship Id="rId105" Type="http://schemas.openxmlformats.org/officeDocument/2006/relationships/slideLayout" Target="../slideLayouts/slideLayout116.xml"/><Relationship Id="rId126" Type="http://schemas.openxmlformats.org/officeDocument/2006/relationships/slideLayout" Target="../slideLayouts/slideLayout137.xml"/><Relationship Id="rId147" Type="http://schemas.openxmlformats.org/officeDocument/2006/relationships/slideLayout" Target="../slideLayouts/slideLayout158.xml"/><Relationship Id="rId168" Type="http://schemas.openxmlformats.org/officeDocument/2006/relationships/slideLayout" Target="../slideLayouts/slideLayout17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189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4.xml"/><Relationship Id="rId214" Type="http://schemas.openxmlformats.org/officeDocument/2006/relationships/slideLayout" Target="../slideLayouts/slideLayout225.xml"/><Relationship Id="rId235" Type="http://schemas.openxmlformats.org/officeDocument/2006/relationships/slideLayout" Target="../slideLayouts/slideLayout246.xml"/><Relationship Id="rId256" Type="http://schemas.openxmlformats.org/officeDocument/2006/relationships/slideLayout" Target="../slideLayouts/slideLayout267.xml"/><Relationship Id="rId277" Type="http://schemas.openxmlformats.org/officeDocument/2006/relationships/slideLayout" Target="../slideLayouts/slideLayout288.xml"/><Relationship Id="rId298" Type="http://schemas.openxmlformats.org/officeDocument/2006/relationships/slideLayout" Target="../slideLayouts/slideLayout309.xml"/><Relationship Id="rId116" Type="http://schemas.openxmlformats.org/officeDocument/2006/relationships/slideLayout" Target="../slideLayouts/slideLayout127.xml"/><Relationship Id="rId137" Type="http://schemas.openxmlformats.org/officeDocument/2006/relationships/slideLayout" Target="../slideLayouts/slideLayout148.xml"/><Relationship Id="rId158" Type="http://schemas.openxmlformats.org/officeDocument/2006/relationships/slideLayout" Target="../slideLayouts/slideLayout169.xml"/><Relationship Id="rId302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62" Type="http://schemas.openxmlformats.org/officeDocument/2006/relationships/slideLayout" Target="../slideLayouts/slideLayout73.xml"/><Relationship Id="rId83" Type="http://schemas.openxmlformats.org/officeDocument/2006/relationships/slideLayout" Target="../slideLayouts/slideLayout94.xml"/><Relationship Id="rId179" Type="http://schemas.openxmlformats.org/officeDocument/2006/relationships/slideLayout" Target="../slideLayouts/slideLayout190.xml"/><Relationship Id="rId190" Type="http://schemas.openxmlformats.org/officeDocument/2006/relationships/slideLayout" Target="../slideLayouts/slideLayout201.xml"/><Relationship Id="rId204" Type="http://schemas.openxmlformats.org/officeDocument/2006/relationships/slideLayout" Target="../slideLayouts/slideLayout215.xml"/><Relationship Id="rId225" Type="http://schemas.openxmlformats.org/officeDocument/2006/relationships/slideLayout" Target="../slideLayouts/slideLayout236.xml"/><Relationship Id="rId246" Type="http://schemas.openxmlformats.org/officeDocument/2006/relationships/slideLayout" Target="../slideLayouts/slideLayout257.xml"/><Relationship Id="rId267" Type="http://schemas.openxmlformats.org/officeDocument/2006/relationships/slideLayout" Target="../slideLayouts/slideLayout278.xml"/><Relationship Id="rId288" Type="http://schemas.openxmlformats.org/officeDocument/2006/relationships/slideLayout" Target="../slideLayouts/slideLayout299.xml"/><Relationship Id="rId106" Type="http://schemas.openxmlformats.org/officeDocument/2006/relationships/slideLayout" Target="../slideLayouts/slideLayout117.xml"/><Relationship Id="rId127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52" Type="http://schemas.openxmlformats.org/officeDocument/2006/relationships/slideLayout" Target="../slideLayouts/slideLayout63.xml"/><Relationship Id="rId73" Type="http://schemas.openxmlformats.org/officeDocument/2006/relationships/slideLayout" Target="../slideLayouts/slideLayout84.xml"/><Relationship Id="rId94" Type="http://schemas.openxmlformats.org/officeDocument/2006/relationships/slideLayout" Target="../slideLayouts/slideLayout105.xml"/><Relationship Id="rId148" Type="http://schemas.openxmlformats.org/officeDocument/2006/relationships/slideLayout" Target="../slideLayouts/slideLayout159.xml"/><Relationship Id="rId169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5.xml"/><Relationship Id="rId180" Type="http://schemas.openxmlformats.org/officeDocument/2006/relationships/slideLayout" Target="../slideLayouts/slideLayout191.xml"/><Relationship Id="rId215" Type="http://schemas.openxmlformats.org/officeDocument/2006/relationships/slideLayout" Target="../slideLayouts/slideLayout226.xml"/><Relationship Id="rId236" Type="http://schemas.openxmlformats.org/officeDocument/2006/relationships/slideLayout" Target="../slideLayouts/slideLayout247.xml"/><Relationship Id="rId257" Type="http://schemas.openxmlformats.org/officeDocument/2006/relationships/slideLayout" Target="../slideLayouts/slideLayout268.xml"/><Relationship Id="rId278" Type="http://schemas.openxmlformats.org/officeDocument/2006/relationships/slideLayout" Target="../slideLayouts/slideLayout289.xml"/><Relationship Id="rId42" Type="http://schemas.openxmlformats.org/officeDocument/2006/relationships/slideLayout" Target="../slideLayouts/slideLayout53.xml"/><Relationship Id="rId84" Type="http://schemas.openxmlformats.org/officeDocument/2006/relationships/slideLayout" Target="../slideLayouts/slideLayout95.xml"/><Relationship Id="rId138" Type="http://schemas.openxmlformats.org/officeDocument/2006/relationships/slideLayout" Target="../slideLayouts/slideLayout149.xml"/><Relationship Id="rId191" Type="http://schemas.openxmlformats.org/officeDocument/2006/relationships/slideLayout" Target="../slideLayouts/slideLayout202.xml"/><Relationship Id="rId205" Type="http://schemas.openxmlformats.org/officeDocument/2006/relationships/slideLayout" Target="../slideLayouts/slideLayout216.xml"/><Relationship Id="rId247" Type="http://schemas.openxmlformats.org/officeDocument/2006/relationships/slideLayout" Target="../slideLayouts/slideLayout258.xml"/><Relationship Id="rId107" Type="http://schemas.openxmlformats.org/officeDocument/2006/relationships/slideLayout" Target="../slideLayouts/slideLayout118.xml"/><Relationship Id="rId289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22.xml"/><Relationship Id="rId53" Type="http://schemas.openxmlformats.org/officeDocument/2006/relationships/slideLayout" Target="../slideLayouts/slideLayout64.xml"/><Relationship Id="rId149" Type="http://schemas.openxmlformats.org/officeDocument/2006/relationships/slideLayout" Target="../slideLayouts/slideLayout160.xml"/><Relationship Id="rId95" Type="http://schemas.openxmlformats.org/officeDocument/2006/relationships/slideLayout" Target="../slideLayouts/slideLayout106.xml"/><Relationship Id="rId160" Type="http://schemas.openxmlformats.org/officeDocument/2006/relationships/slideLayout" Target="../slideLayouts/slideLayout171.xml"/><Relationship Id="rId216" Type="http://schemas.openxmlformats.org/officeDocument/2006/relationships/slideLayout" Target="../slideLayouts/slideLayout227.xml"/><Relationship Id="rId258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33.xml"/><Relationship Id="rId64" Type="http://schemas.openxmlformats.org/officeDocument/2006/relationships/slideLayout" Target="../slideLayouts/slideLayout75.xml"/><Relationship Id="rId118" Type="http://schemas.openxmlformats.org/officeDocument/2006/relationships/slideLayout" Target="../slideLayouts/slideLayout129.xml"/><Relationship Id="rId171" Type="http://schemas.openxmlformats.org/officeDocument/2006/relationships/slideLayout" Target="../slideLayouts/slideLayout182.xml"/><Relationship Id="rId227" Type="http://schemas.openxmlformats.org/officeDocument/2006/relationships/slideLayout" Target="../slideLayouts/slideLayout238.xml"/><Relationship Id="rId269" Type="http://schemas.openxmlformats.org/officeDocument/2006/relationships/slideLayout" Target="../slideLayouts/slideLayout280.xml"/><Relationship Id="rId33" Type="http://schemas.openxmlformats.org/officeDocument/2006/relationships/slideLayout" Target="../slideLayouts/slideLayout44.xml"/><Relationship Id="rId129" Type="http://schemas.openxmlformats.org/officeDocument/2006/relationships/slideLayout" Target="../slideLayouts/slideLayout140.xml"/><Relationship Id="rId280" Type="http://schemas.openxmlformats.org/officeDocument/2006/relationships/slideLayout" Target="../slideLayouts/slideLayout291.xml"/><Relationship Id="rId75" Type="http://schemas.openxmlformats.org/officeDocument/2006/relationships/slideLayout" Target="../slideLayouts/slideLayout86.xml"/><Relationship Id="rId140" Type="http://schemas.openxmlformats.org/officeDocument/2006/relationships/slideLayout" Target="../slideLayouts/slideLayout151.xml"/><Relationship Id="rId182" Type="http://schemas.openxmlformats.org/officeDocument/2006/relationships/slideLayout" Target="../slideLayouts/slideLayout1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3250096" cy="686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5" descr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9830" y="365125"/>
            <a:ext cx="953973" cy="6923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그룹 2"/>
          <p:cNvGrpSpPr/>
          <p:nvPr/>
        </p:nvGrpSpPr>
        <p:grpSpPr>
          <a:xfrm>
            <a:off x="1285598" y="4531100"/>
            <a:ext cx="1831847" cy="2326901"/>
            <a:chOff x="0" y="0"/>
            <a:chExt cx="1831845" cy="2326900"/>
          </a:xfrm>
        </p:grpSpPr>
        <p:sp>
          <p:nvSpPr>
            <p:cNvPr id="4" name="평행 사변형 1"/>
            <p:cNvSpPr/>
            <p:nvPr/>
          </p:nvSpPr>
          <p:spPr>
            <a:xfrm flipH="1">
              <a:off x="1" y="-1"/>
              <a:ext cx="1831846" cy="2326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7453" y="0"/>
                  </a:lnTo>
                  <a:lnTo>
                    <a:pt x="21600" y="0"/>
                  </a:lnTo>
                  <a:lnTo>
                    <a:pt x="4147" y="21600"/>
                  </a:lnTo>
                  <a:close/>
                </a:path>
              </a:pathLst>
            </a:custGeom>
            <a:solidFill>
              <a:schemeClr val="accent1">
                <a:alpha val="86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평행 사변형 9"/>
            <p:cNvSpPr/>
            <p:nvPr/>
          </p:nvSpPr>
          <p:spPr>
            <a:xfrm flipH="1">
              <a:off x="316870" y="1075104"/>
              <a:ext cx="1043431" cy="1251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715" y="0"/>
                  </a:lnTo>
                  <a:lnTo>
                    <a:pt x="21600" y="0"/>
                  </a:lnTo>
                  <a:lnTo>
                    <a:pt x="4885" y="2160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" name="그룹 3"/>
          <p:cNvGrpSpPr/>
          <p:nvPr/>
        </p:nvGrpSpPr>
        <p:grpSpPr>
          <a:xfrm>
            <a:off x="4525518" y="-4291"/>
            <a:ext cx="3952171" cy="5200981"/>
            <a:chOff x="0" y="0"/>
            <a:chExt cx="3952170" cy="5200979"/>
          </a:xfrm>
        </p:grpSpPr>
        <p:sp>
          <p:nvSpPr>
            <p:cNvPr id="7" name="평행 사변형 12"/>
            <p:cNvSpPr/>
            <p:nvPr/>
          </p:nvSpPr>
          <p:spPr>
            <a:xfrm>
              <a:off x="0" y="5557"/>
              <a:ext cx="3590404" cy="5195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699" y="0"/>
                  </a:lnTo>
                  <a:lnTo>
                    <a:pt x="21600" y="0"/>
                  </a:lnTo>
                  <a:lnTo>
                    <a:pt x="1901" y="21600"/>
                  </a:lnTo>
                  <a:close/>
                </a:path>
              </a:pathLst>
            </a:custGeom>
            <a:solidFill>
              <a:schemeClr val="accent1">
                <a:alpha val="86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평행 사변형 13"/>
            <p:cNvSpPr/>
            <p:nvPr/>
          </p:nvSpPr>
          <p:spPr>
            <a:xfrm>
              <a:off x="1277752" y="-1"/>
              <a:ext cx="2674419" cy="396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792" y="0"/>
                  </a:lnTo>
                  <a:lnTo>
                    <a:pt x="21600" y="0"/>
                  </a:lnTo>
                  <a:lnTo>
                    <a:pt x="1808" y="2160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" name="Title Text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1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8e85f218d4_0_5313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g18e85f218d4_0_5313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15765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  <p:sldLayoutId id="2147483782" r:id="rId122"/>
    <p:sldLayoutId id="2147483783" r:id="rId123"/>
    <p:sldLayoutId id="2147483784" r:id="rId124"/>
    <p:sldLayoutId id="2147483785" r:id="rId125"/>
    <p:sldLayoutId id="2147483786" r:id="rId126"/>
    <p:sldLayoutId id="2147483787" r:id="rId127"/>
    <p:sldLayoutId id="2147483788" r:id="rId128"/>
    <p:sldLayoutId id="2147483789" r:id="rId129"/>
    <p:sldLayoutId id="2147483790" r:id="rId130"/>
    <p:sldLayoutId id="2147483791" r:id="rId131"/>
    <p:sldLayoutId id="2147483792" r:id="rId132"/>
    <p:sldLayoutId id="2147483793" r:id="rId133"/>
    <p:sldLayoutId id="2147483794" r:id="rId134"/>
    <p:sldLayoutId id="2147483795" r:id="rId135"/>
    <p:sldLayoutId id="2147483796" r:id="rId136"/>
    <p:sldLayoutId id="2147483797" r:id="rId137"/>
    <p:sldLayoutId id="2147483798" r:id="rId138"/>
    <p:sldLayoutId id="2147483799" r:id="rId139"/>
    <p:sldLayoutId id="2147483800" r:id="rId140"/>
    <p:sldLayoutId id="2147483801" r:id="rId141"/>
    <p:sldLayoutId id="2147483802" r:id="rId142"/>
    <p:sldLayoutId id="2147483803" r:id="rId143"/>
    <p:sldLayoutId id="2147483804" r:id="rId144"/>
    <p:sldLayoutId id="2147483805" r:id="rId145"/>
    <p:sldLayoutId id="2147483806" r:id="rId146"/>
    <p:sldLayoutId id="2147483807" r:id="rId147"/>
    <p:sldLayoutId id="2147483808" r:id="rId148"/>
    <p:sldLayoutId id="2147483809" r:id="rId149"/>
    <p:sldLayoutId id="2147483810" r:id="rId150"/>
    <p:sldLayoutId id="2147483811" r:id="rId151"/>
    <p:sldLayoutId id="2147483812" r:id="rId152"/>
    <p:sldLayoutId id="2147483813" r:id="rId153"/>
    <p:sldLayoutId id="2147483814" r:id="rId154"/>
    <p:sldLayoutId id="2147483815" r:id="rId155"/>
    <p:sldLayoutId id="2147483816" r:id="rId156"/>
    <p:sldLayoutId id="2147483817" r:id="rId157"/>
    <p:sldLayoutId id="2147483818" r:id="rId158"/>
    <p:sldLayoutId id="2147483819" r:id="rId159"/>
    <p:sldLayoutId id="2147483820" r:id="rId160"/>
    <p:sldLayoutId id="2147483821" r:id="rId161"/>
    <p:sldLayoutId id="2147483822" r:id="rId162"/>
    <p:sldLayoutId id="2147483823" r:id="rId163"/>
    <p:sldLayoutId id="2147483824" r:id="rId164"/>
    <p:sldLayoutId id="2147483825" r:id="rId165"/>
    <p:sldLayoutId id="2147483826" r:id="rId166"/>
    <p:sldLayoutId id="2147483827" r:id="rId167"/>
    <p:sldLayoutId id="2147483828" r:id="rId168"/>
    <p:sldLayoutId id="2147483829" r:id="rId169"/>
    <p:sldLayoutId id="2147483830" r:id="rId170"/>
    <p:sldLayoutId id="2147483831" r:id="rId171"/>
    <p:sldLayoutId id="2147483832" r:id="rId172"/>
    <p:sldLayoutId id="2147483833" r:id="rId173"/>
    <p:sldLayoutId id="2147483834" r:id="rId174"/>
    <p:sldLayoutId id="2147483835" r:id="rId175"/>
    <p:sldLayoutId id="2147483836" r:id="rId176"/>
    <p:sldLayoutId id="2147483837" r:id="rId177"/>
    <p:sldLayoutId id="2147483838" r:id="rId178"/>
    <p:sldLayoutId id="2147483839" r:id="rId179"/>
    <p:sldLayoutId id="2147483840" r:id="rId180"/>
    <p:sldLayoutId id="2147483841" r:id="rId181"/>
    <p:sldLayoutId id="2147483842" r:id="rId182"/>
    <p:sldLayoutId id="2147483843" r:id="rId183"/>
    <p:sldLayoutId id="2147483844" r:id="rId184"/>
    <p:sldLayoutId id="2147483845" r:id="rId185"/>
    <p:sldLayoutId id="2147483846" r:id="rId186"/>
    <p:sldLayoutId id="2147483847" r:id="rId187"/>
    <p:sldLayoutId id="2147483848" r:id="rId188"/>
    <p:sldLayoutId id="2147483849" r:id="rId189"/>
    <p:sldLayoutId id="2147483850" r:id="rId190"/>
    <p:sldLayoutId id="2147483851" r:id="rId191"/>
    <p:sldLayoutId id="2147483852" r:id="rId192"/>
    <p:sldLayoutId id="2147483853" r:id="rId193"/>
    <p:sldLayoutId id="2147483854" r:id="rId194"/>
    <p:sldLayoutId id="2147483855" r:id="rId195"/>
    <p:sldLayoutId id="2147483856" r:id="rId196"/>
    <p:sldLayoutId id="2147483857" r:id="rId197"/>
    <p:sldLayoutId id="2147483858" r:id="rId198"/>
    <p:sldLayoutId id="2147483859" r:id="rId199"/>
    <p:sldLayoutId id="2147483860" r:id="rId200"/>
    <p:sldLayoutId id="2147483861" r:id="rId201"/>
    <p:sldLayoutId id="2147483862" r:id="rId202"/>
    <p:sldLayoutId id="2147483863" r:id="rId203"/>
    <p:sldLayoutId id="2147483864" r:id="rId204"/>
    <p:sldLayoutId id="2147483865" r:id="rId205"/>
    <p:sldLayoutId id="2147483866" r:id="rId206"/>
    <p:sldLayoutId id="2147483867" r:id="rId207"/>
    <p:sldLayoutId id="2147483868" r:id="rId208"/>
    <p:sldLayoutId id="2147483869" r:id="rId209"/>
    <p:sldLayoutId id="2147483870" r:id="rId210"/>
    <p:sldLayoutId id="2147483871" r:id="rId211"/>
    <p:sldLayoutId id="2147483872" r:id="rId212"/>
    <p:sldLayoutId id="2147483873" r:id="rId213"/>
    <p:sldLayoutId id="2147483874" r:id="rId214"/>
    <p:sldLayoutId id="2147483875" r:id="rId215"/>
    <p:sldLayoutId id="2147483876" r:id="rId216"/>
    <p:sldLayoutId id="2147483877" r:id="rId217"/>
    <p:sldLayoutId id="2147483878" r:id="rId218"/>
    <p:sldLayoutId id="2147483879" r:id="rId219"/>
    <p:sldLayoutId id="2147483880" r:id="rId220"/>
    <p:sldLayoutId id="2147483881" r:id="rId221"/>
    <p:sldLayoutId id="2147483882" r:id="rId222"/>
    <p:sldLayoutId id="2147483883" r:id="rId223"/>
    <p:sldLayoutId id="2147483884" r:id="rId224"/>
    <p:sldLayoutId id="2147483885" r:id="rId225"/>
    <p:sldLayoutId id="2147483886" r:id="rId226"/>
    <p:sldLayoutId id="2147483887" r:id="rId227"/>
    <p:sldLayoutId id="2147483888" r:id="rId228"/>
    <p:sldLayoutId id="2147483889" r:id="rId229"/>
    <p:sldLayoutId id="2147483890" r:id="rId230"/>
    <p:sldLayoutId id="2147483891" r:id="rId231"/>
    <p:sldLayoutId id="2147483892" r:id="rId232"/>
    <p:sldLayoutId id="2147483893" r:id="rId233"/>
    <p:sldLayoutId id="2147483894" r:id="rId234"/>
    <p:sldLayoutId id="2147483895" r:id="rId235"/>
    <p:sldLayoutId id="2147483896" r:id="rId236"/>
    <p:sldLayoutId id="2147483897" r:id="rId237"/>
    <p:sldLayoutId id="2147483898" r:id="rId238"/>
    <p:sldLayoutId id="2147483899" r:id="rId239"/>
    <p:sldLayoutId id="2147483900" r:id="rId240"/>
    <p:sldLayoutId id="2147483901" r:id="rId241"/>
    <p:sldLayoutId id="2147483902" r:id="rId242"/>
    <p:sldLayoutId id="2147483903" r:id="rId243"/>
    <p:sldLayoutId id="2147483904" r:id="rId244"/>
    <p:sldLayoutId id="2147483905" r:id="rId245"/>
    <p:sldLayoutId id="2147483906" r:id="rId246"/>
    <p:sldLayoutId id="2147483907" r:id="rId247"/>
    <p:sldLayoutId id="2147483908" r:id="rId248"/>
    <p:sldLayoutId id="2147483909" r:id="rId249"/>
    <p:sldLayoutId id="2147483910" r:id="rId250"/>
    <p:sldLayoutId id="2147483911" r:id="rId251"/>
    <p:sldLayoutId id="2147483912" r:id="rId252"/>
    <p:sldLayoutId id="2147483913" r:id="rId253"/>
    <p:sldLayoutId id="2147483914" r:id="rId254"/>
    <p:sldLayoutId id="2147483915" r:id="rId255"/>
    <p:sldLayoutId id="2147483916" r:id="rId256"/>
    <p:sldLayoutId id="2147483917" r:id="rId257"/>
    <p:sldLayoutId id="2147483918" r:id="rId258"/>
    <p:sldLayoutId id="2147483919" r:id="rId259"/>
    <p:sldLayoutId id="2147483920" r:id="rId260"/>
    <p:sldLayoutId id="2147483921" r:id="rId261"/>
    <p:sldLayoutId id="2147483922" r:id="rId262"/>
    <p:sldLayoutId id="2147483923" r:id="rId263"/>
    <p:sldLayoutId id="2147483924" r:id="rId264"/>
    <p:sldLayoutId id="2147483925" r:id="rId265"/>
    <p:sldLayoutId id="2147483926" r:id="rId266"/>
    <p:sldLayoutId id="2147483927" r:id="rId267"/>
    <p:sldLayoutId id="2147483928" r:id="rId268"/>
    <p:sldLayoutId id="2147483929" r:id="rId269"/>
    <p:sldLayoutId id="2147483930" r:id="rId270"/>
    <p:sldLayoutId id="2147483931" r:id="rId271"/>
    <p:sldLayoutId id="2147483932" r:id="rId272"/>
    <p:sldLayoutId id="2147483933" r:id="rId273"/>
    <p:sldLayoutId id="2147483934" r:id="rId274"/>
    <p:sldLayoutId id="2147483935" r:id="rId275"/>
    <p:sldLayoutId id="2147483936" r:id="rId276"/>
    <p:sldLayoutId id="2147483937" r:id="rId277"/>
    <p:sldLayoutId id="2147483938" r:id="rId278"/>
    <p:sldLayoutId id="2147483939" r:id="rId279"/>
    <p:sldLayoutId id="2147483940" r:id="rId280"/>
    <p:sldLayoutId id="2147483941" r:id="rId281"/>
    <p:sldLayoutId id="2147483942" r:id="rId282"/>
    <p:sldLayoutId id="2147483943" r:id="rId283"/>
    <p:sldLayoutId id="2147483944" r:id="rId284"/>
    <p:sldLayoutId id="2147483945" r:id="rId285"/>
    <p:sldLayoutId id="2147483946" r:id="rId286"/>
    <p:sldLayoutId id="2147483947" r:id="rId287"/>
    <p:sldLayoutId id="2147483948" r:id="rId288"/>
    <p:sldLayoutId id="2147483949" r:id="rId289"/>
    <p:sldLayoutId id="2147483950" r:id="rId290"/>
    <p:sldLayoutId id="2147483951" r:id="rId291"/>
    <p:sldLayoutId id="2147483952" r:id="rId292"/>
    <p:sldLayoutId id="2147483953" r:id="rId293"/>
    <p:sldLayoutId id="2147483954" r:id="rId294"/>
    <p:sldLayoutId id="2147483955" r:id="rId295"/>
    <p:sldLayoutId id="2147483956" r:id="rId296"/>
    <p:sldLayoutId id="2147483957" r:id="rId297"/>
    <p:sldLayoutId id="2147483958" r:id="rId298"/>
    <p:sldLayoutId id="2147483959" r:id="rId299"/>
    <p:sldLayoutId id="2147483960" r:id="rId300"/>
    <p:sldLayoutId id="2147483961" r:id="rId30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1.xml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en.wikipedia.org/wiki/File:Cis-2-butene.sv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hyperlink" Target="http://en.wikipedia.org/wiki/File:Trans-2-butene.svg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3"/>
          <p:cNvSpPr txBox="1">
            <a:spLocks noGrp="1"/>
          </p:cNvSpPr>
          <p:nvPr>
            <p:ph type="ctrTitle"/>
          </p:nvPr>
        </p:nvSpPr>
        <p:spPr>
          <a:xfrm>
            <a:off x="731239" y="705196"/>
            <a:ext cx="9029250" cy="11139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58951">
              <a:lnSpc>
                <a:spcPct val="100000"/>
              </a:lnSpc>
              <a:defRPr sz="3900"/>
            </a:pPr>
            <a:r>
              <a:rPr dirty="0">
                <a:solidFill>
                  <a:srgbClr val="C88DB6"/>
                </a:solidFill>
              </a:rPr>
              <a:t>Health Awareness and Nutrition:</a:t>
            </a:r>
            <a:r>
              <a:rPr dirty="0"/>
              <a:t> </a:t>
            </a:r>
            <a:endParaRPr sz="3000" dirty="0"/>
          </a:p>
        </p:txBody>
      </p:sp>
      <p:sp>
        <p:nvSpPr>
          <p:cNvPr id="135" name="Department of Clinical Nutrition and Dietetics College of Health Sciences"/>
          <p:cNvSpPr txBox="1"/>
          <p:nvPr/>
        </p:nvSpPr>
        <p:spPr>
          <a:xfrm>
            <a:off x="731239" y="1819176"/>
            <a:ext cx="6383027" cy="974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Department of Clinical Nutrition and Dietetics</a:t>
            </a:r>
            <a:br>
              <a:rPr dirty="0"/>
            </a:br>
            <a:r>
              <a:rPr dirty="0"/>
              <a:t>College of Health Sciences </a:t>
            </a:r>
            <a:endParaRPr lang="en-US" dirty="0"/>
          </a:p>
          <a:p>
            <a:pPr>
              <a:spcBef>
                <a:spcPts val="4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/>
              <a:t>Lecture 5:</a:t>
            </a:r>
            <a:r>
              <a:rPr lang="en-US" dirty="0">
                <a:sym typeface="Calibri"/>
              </a:rPr>
              <a:t>Lipids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imensions of Health"/>
          <p:cNvSpPr txBox="1">
            <a:spLocks noGrp="1"/>
          </p:cNvSpPr>
          <p:nvPr>
            <p:ph type="title"/>
          </p:nvPr>
        </p:nvSpPr>
        <p:spPr>
          <a:xfrm>
            <a:off x="1276111" y="1049826"/>
            <a:ext cx="6364973" cy="1325567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Function of fat in the body 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46669" y="6356350"/>
            <a:ext cx="20712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6" name="The seven dimensions of wellness are  physical, social, emotional, spiritual, environmental, occupational,  and intellectual."/>
          <p:cNvSpPr txBox="1"/>
          <p:nvPr/>
        </p:nvSpPr>
        <p:spPr>
          <a:xfrm>
            <a:off x="1277089" y="2074769"/>
            <a:ext cx="6068367" cy="385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6. Essential fatty acids</a:t>
            </a:r>
          </a:p>
        </p:txBody>
      </p:sp>
      <p:sp>
        <p:nvSpPr>
          <p:cNvPr id="177" name="Often, one dimension may be more prevalent than the other, but ignorance of any factor may have an adverse effect on overall health."/>
          <p:cNvSpPr txBox="1"/>
          <p:nvPr/>
        </p:nvSpPr>
        <p:spPr>
          <a:xfrm>
            <a:off x="1548496" y="2469364"/>
            <a:ext cx="5278336" cy="149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74320" indent="-27432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Essential fatty acids (omega 3 and omega 6) are needed by the body for growth and structural integrity of cell membranes</a:t>
            </a:r>
          </a:p>
        </p:txBody>
      </p:sp>
      <p:sp>
        <p:nvSpPr>
          <p:cNvPr id="178" name="The seven dimensions of wellness are  physical, social, emotional, spiritual, environmental, occupational,  and intellectual."/>
          <p:cNvSpPr txBox="1"/>
          <p:nvPr/>
        </p:nvSpPr>
        <p:spPr>
          <a:xfrm>
            <a:off x="1302489" y="4150173"/>
            <a:ext cx="6068367" cy="385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7. Cholesterol </a:t>
            </a:r>
          </a:p>
        </p:txBody>
      </p:sp>
      <p:sp>
        <p:nvSpPr>
          <p:cNvPr id="179" name="Often, one dimension may be more prevalent than the other, but ignorance of any factor may have an adverse effect on overall health."/>
          <p:cNvSpPr txBox="1"/>
          <p:nvPr/>
        </p:nvSpPr>
        <p:spPr>
          <a:xfrm>
            <a:off x="1573896" y="4544767"/>
            <a:ext cx="5278336" cy="76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274320" indent="-27432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Cholesterol helps in the formation of steroid hormones &amp; bile acids</a:t>
            </a:r>
          </a:p>
        </p:txBody>
      </p:sp>
      <p:pic>
        <p:nvPicPr>
          <p:cNvPr id="1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2074769"/>
            <a:ext cx="5140048" cy="3215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 advAuto="0"/>
      <p:bldP spid="177" grpId="0" animBg="1" advAuto="0"/>
      <p:bldP spid="178" grpId="0" animBg="1" advAuto="0"/>
      <p:bldP spid="179" grpId="0" animBg="1" advAuto="0"/>
      <p:bldP spid="180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46675" y="6356350"/>
            <a:ext cx="20712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3" name="Factors affecting our health and wellbeing:"/>
          <p:cNvSpPr txBox="1"/>
          <p:nvPr/>
        </p:nvSpPr>
        <p:spPr>
          <a:xfrm>
            <a:off x="3595599" y="2106801"/>
            <a:ext cx="6068367" cy="385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Lipids are classified as:</a:t>
            </a:r>
          </a:p>
        </p:txBody>
      </p:sp>
      <p:sp>
        <p:nvSpPr>
          <p:cNvPr id="184" name="Age, sex and Individual Physical Makeup…"/>
          <p:cNvSpPr txBox="1"/>
          <p:nvPr/>
        </p:nvSpPr>
        <p:spPr>
          <a:xfrm>
            <a:off x="3526544" y="2558201"/>
            <a:ext cx="5278337" cy="457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lvl="1" indent="-285750">
              <a:lnSpc>
                <a:spcPct val="99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Simple lipids (</a:t>
            </a:r>
            <a:r>
              <a:rPr b="1" dirty="0"/>
              <a:t>triglycerides)</a:t>
            </a:r>
          </a:p>
        </p:txBody>
      </p:sp>
      <p:sp>
        <p:nvSpPr>
          <p:cNvPr id="185" name="Age, sex and Individual Physical Makeup…"/>
          <p:cNvSpPr txBox="1"/>
          <p:nvPr/>
        </p:nvSpPr>
        <p:spPr>
          <a:xfrm>
            <a:off x="3526544" y="3016694"/>
            <a:ext cx="8219142" cy="457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742950" lvl="1" indent="-285750">
              <a:lnSpc>
                <a:spcPct val="99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Compound lipids </a:t>
            </a:r>
            <a:r>
              <a:rPr b="1" dirty="0"/>
              <a:t>(phospholipids) </a:t>
            </a:r>
            <a:r>
              <a:rPr dirty="0"/>
              <a:t>ex.: lecithin in eggs</a:t>
            </a:r>
          </a:p>
        </p:txBody>
      </p:sp>
      <p:sp>
        <p:nvSpPr>
          <p:cNvPr id="186" name="Age, sex and Individual Physical Makeup…"/>
          <p:cNvSpPr txBox="1"/>
          <p:nvPr/>
        </p:nvSpPr>
        <p:spPr>
          <a:xfrm>
            <a:off x="3526544" y="3636576"/>
            <a:ext cx="5932561" cy="457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lvl="1" indent="-285750">
              <a:lnSpc>
                <a:spcPct val="99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Derived lipids (</a:t>
            </a:r>
            <a:r>
              <a:rPr b="1" dirty="0"/>
              <a:t>Sterols or cholesterol</a:t>
            </a:r>
            <a:r>
              <a:rPr dirty="0"/>
              <a:t>)</a:t>
            </a:r>
          </a:p>
        </p:txBody>
      </p:sp>
      <p:sp>
        <p:nvSpPr>
          <p:cNvPr id="187" name="Factors affecting our health and wellbeing:"/>
          <p:cNvSpPr txBox="1"/>
          <p:nvPr/>
        </p:nvSpPr>
        <p:spPr>
          <a:xfrm>
            <a:off x="3595599" y="4861207"/>
            <a:ext cx="6068367" cy="7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2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The human body can synthesize triglycerides, 	phospholipids and cholesterol </a:t>
            </a:r>
          </a:p>
        </p:txBody>
      </p:sp>
      <p:sp>
        <p:nvSpPr>
          <p:cNvPr id="188" name="Dimensions of Health"/>
          <p:cNvSpPr txBox="1"/>
          <p:nvPr/>
        </p:nvSpPr>
        <p:spPr>
          <a:xfrm>
            <a:off x="3540265" y="1070695"/>
            <a:ext cx="6364973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7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Classification of lipids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fill="hold" tmFilter="0, 0; .2, .5; .8, .5; 1, 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 advAuto="0"/>
      <p:bldP spid="184" grpId="0" animBg="1" advAuto="0"/>
      <p:bldP spid="185" grpId="0" animBg="1" advAuto="0"/>
      <p:bldP spid="186" grpId="0" animBg="1" advAuto="0"/>
      <p:bldP spid="187" grpId="0" animBg="1" advAuto="0"/>
      <p:bldP spid="187" grpId="1" animBg="1" advAuto="0"/>
      <p:bldP spid="188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Nutrition and Health"/>
          <p:cNvSpPr txBox="1">
            <a:spLocks noGrp="1"/>
          </p:cNvSpPr>
          <p:nvPr>
            <p:ph type="title"/>
          </p:nvPr>
        </p:nvSpPr>
        <p:spPr>
          <a:xfrm>
            <a:off x="473207" y="2433239"/>
            <a:ext cx="3859038" cy="69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28AB8"/>
                </a:solidFill>
              </a:defRPr>
            </a:lvl1pPr>
          </a:lstStyle>
          <a:p>
            <a:r>
              <a:t>1. Triglycerides</a:t>
            </a:r>
            <a:endParaRPr dirty="0"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6412" y="6357013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35" name="TextBox 9"/>
          <p:cNvSpPr txBox="1"/>
          <p:nvPr/>
        </p:nvSpPr>
        <p:spPr>
          <a:xfrm>
            <a:off x="483895" y="2080369"/>
            <a:ext cx="3681471" cy="44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377">
              <a:defRPr sz="2800" b="1">
                <a:solidFill>
                  <a:srgbClr val="262626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Simple lipids</a:t>
            </a:r>
          </a:p>
        </p:txBody>
      </p:sp>
      <p:sp>
        <p:nvSpPr>
          <p:cNvPr id="236" name="A state of complete physical, mental and social wellbeing and not merely an absence of disease or infirmity (WHO, 1948)"/>
          <p:cNvSpPr txBox="1"/>
          <p:nvPr/>
        </p:nvSpPr>
        <p:spPr>
          <a:xfrm>
            <a:off x="983216" y="3518787"/>
            <a:ext cx="5691480" cy="444755"/>
          </a:xfrm>
          <a:prstGeom prst="rect">
            <a:avLst/>
          </a:prstGeom>
          <a:ln w="19050">
            <a:solidFill>
              <a:srgbClr val="7030A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914377">
              <a:defRPr sz="28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Triglyceride</a:t>
            </a:r>
            <a:r>
              <a:rPr b="0" dirty="0"/>
              <a:t>= 3 fatty acids + 1 glycerol</a:t>
            </a:r>
          </a:p>
        </p:txBody>
      </p:sp>
      <p:sp>
        <p:nvSpPr>
          <p:cNvPr id="237" name="It does not only mean to be free from illness, injury or pain"/>
          <p:cNvSpPr txBox="1"/>
          <p:nvPr/>
        </p:nvSpPr>
        <p:spPr>
          <a:xfrm>
            <a:off x="1184614" y="4027836"/>
            <a:ext cx="5993372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Triglycerides</a:t>
            </a:r>
            <a:r>
              <a:rPr lang="en-US" dirty="0"/>
              <a:t>:</a:t>
            </a:r>
            <a:r>
              <a:rPr dirty="0"/>
              <a:t> Animal and plant origin</a:t>
            </a:r>
            <a:endParaRPr lang="en-US" dirty="0"/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/>
              <a:t>Triglycerides are found in semi-solid fats and liquid oils</a:t>
            </a:r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lang="en-US" dirty="0"/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</p:txBody>
      </p:sp>
      <p:pic>
        <p:nvPicPr>
          <p:cNvPr id="23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126" y="1962349"/>
            <a:ext cx="4334231" cy="32525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D65E9-6CC1-91A2-ABEC-D4D542C04775}"/>
              </a:ext>
            </a:extLst>
          </p:cNvPr>
          <p:cNvSpPr txBox="1"/>
          <p:nvPr/>
        </p:nvSpPr>
        <p:spPr>
          <a:xfrm>
            <a:off x="1184614" y="3059668"/>
            <a:ext cx="610144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The most common form of fat in food and the body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 advAuto="0"/>
      <p:bldP spid="235" grpId="0" animBg="1" advAuto="0"/>
      <p:bldP spid="236" grpId="0" animBg="1" advAuto="0"/>
      <p:bldP spid="237" grpId="0" build="p" bldLvl="5" animBg="1" advAuto="0"/>
      <p:bldP spid="238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594" y="2993621"/>
            <a:ext cx="4394144" cy="3168027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7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3205331" y="941555"/>
            <a:ext cx="6364971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243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593522" y="1893146"/>
            <a:ext cx="7432518" cy="341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Each FA has a long chain of </a:t>
            </a:r>
            <a:r>
              <a:rPr b="1" dirty="0"/>
              <a:t>carbons and hydrogen </a:t>
            </a:r>
            <a:br>
              <a:rPr b="1" dirty="0"/>
            </a:br>
            <a:r>
              <a:rPr dirty="0"/>
              <a:t>and at the end a </a:t>
            </a:r>
            <a:r>
              <a:rPr b="1" dirty="0"/>
              <a:t>carboxyl group COOH</a:t>
            </a:r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Each FA differs by </a:t>
            </a:r>
            <a:r>
              <a:rPr b="1" dirty="0"/>
              <a:t>length</a:t>
            </a:r>
            <a:r>
              <a:rPr dirty="0"/>
              <a:t> and </a:t>
            </a:r>
            <a:r>
              <a:rPr b="1" dirty="0"/>
              <a:t>saturation</a:t>
            </a:r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FA have an even # of carbon</a:t>
            </a:r>
            <a:r>
              <a:rPr lang="en-US" dirty="0"/>
              <a:t>(2-24).</a:t>
            </a:r>
            <a:endParaRPr dirty="0"/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 b="1" i="1">
                <a:latin typeface="+mj-lt"/>
                <a:ea typeface="+mj-ea"/>
                <a:cs typeface="+mj-cs"/>
                <a:sym typeface="Calibri"/>
              </a:defRPr>
            </a:pPr>
            <a:endParaRPr lang="en-US" dirty="0"/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 b="1" i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Examples</a:t>
            </a:r>
            <a:r>
              <a:rPr b="0" i="0" dirty="0"/>
              <a:t>:</a:t>
            </a:r>
          </a:p>
          <a:p>
            <a:pPr marL="274320" indent="-274320" defTabSz="914377">
              <a:buClr>
                <a:srgbClr val="F8BA16"/>
              </a:buClr>
              <a:buSzPct val="100000"/>
              <a:buChar char="●"/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b="0" i="0" dirty="0"/>
          </a:p>
          <a:p>
            <a:pPr defTabSz="914377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→ Olive oil  (18 carbons)</a:t>
            </a:r>
          </a:p>
          <a:p>
            <a:pPr defTabSz="914377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→ Palm oil (16 carbons)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 advAuto="0"/>
      <p:bldP spid="242" grpId="0" animBg="1" advAuto="0"/>
      <p:bldP spid="243" grpId="0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6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3205331" y="941555"/>
            <a:ext cx="6364971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248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603957" y="1485376"/>
            <a:ext cx="7432518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377"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b="1" dirty="0"/>
              <a:t>The FA can be</a:t>
            </a:r>
            <a:r>
              <a:rPr lang="en-US" b="1" dirty="0"/>
              <a:t>:</a:t>
            </a:r>
            <a:r>
              <a:rPr b="1" dirty="0"/>
              <a:t> </a:t>
            </a:r>
          </a:p>
          <a:p>
            <a:pPr defTabSz="914377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→ </a:t>
            </a:r>
            <a:r>
              <a:rPr b="0" dirty="0"/>
              <a:t>Saturated: (no double bonds)</a:t>
            </a:r>
          </a:p>
          <a:p>
            <a:pPr defTabSz="914377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→ </a:t>
            </a:r>
            <a:r>
              <a:rPr b="0" dirty="0"/>
              <a:t>Unsaturated: (1 or more double bonds)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B6004-119F-D69D-E1E5-24107801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602" y="3598853"/>
            <a:ext cx="5924655" cy="2682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DB8B66-D638-089F-ECC2-32CB9204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237" y="5268226"/>
            <a:ext cx="457240" cy="5669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839785" y="796087"/>
            <a:ext cx="6383975" cy="61996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251" name="Text Placeholder 6"/>
          <p:cNvSpPr txBox="1">
            <a:spLocks noGrp="1"/>
          </p:cNvSpPr>
          <p:nvPr>
            <p:ph type="body" sz="half" idx="1"/>
          </p:nvPr>
        </p:nvSpPr>
        <p:spPr>
          <a:xfrm>
            <a:off x="839785" y="1718511"/>
            <a:ext cx="5721036" cy="4343401"/>
          </a:xfrm>
          <a:prstGeom prst="rect">
            <a:avLst/>
          </a:prstGeom>
        </p:spPr>
        <p:txBody>
          <a:bodyPr/>
          <a:lstStyle/>
          <a:p>
            <a:pPr defTabSz="914377">
              <a:defRPr sz="2200" b="1"/>
            </a:pPr>
            <a:r>
              <a:rPr dirty="0"/>
              <a:t>FA are classified according to their degree of saturation (number of double bonds)</a:t>
            </a:r>
            <a:endParaRPr sz="2400" dirty="0"/>
          </a:p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/>
            </a:pPr>
            <a:r>
              <a:rPr b="1" dirty="0"/>
              <a:t>Saturated Fatty Acids (SFA)</a:t>
            </a:r>
          </a:p>
          <a:p>
            <a:pPr defTabSz="914377">
              <a:defRPr sz="2200"/>
            </a:pPr>
            <a:r>
              <a:rPr dirty="0"/>
              <a:t> → no double bonds</a:t>
            </a:r>
            <a:endParaRPr sz="2400" dirty="0"/>
          </a:p>
          <a:p>
            <a:pPr defTabSz="914377"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400" dirty="0"/>
          </a:p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/>
            </a:pPr>
            <a:r>
              <a:rPr b="1" dirty="0"/>
              <a:t>Monounsaturated Fatty Acids (MUFA)</a:t>
            </a:r>
          </a:p>
          <a:p>
            <a:pPr defTabSz="914377">
              <a:defRPr sz="2200"/>
            </a:pPr>
            <a:r>
              <a:rPr dirty="0"/>
              <a:t>→ one double bond </a:t>
            </a:r>
          </a:p>
          <a:p>
            <a:pPr marL="274320" indent="-274320" defTabSz="914377">
              <a:buClr>
                <a:srgbClr val="F8BA16"/>
              </a:buClr>
              <a:buSzPct val="100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1" dirty="0"/>
          </a:p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/>
            </a:pPr>
            <a:r>
              <a:rPr b="1" dirty="0"/>
              <a:t>Polyunsaturated Fatty Acids (PUFA) </a:t>
            </a:r>
          </a:p>
          <a:p>
            <a:pPr defTabSz="914377">
              <a:defRPr sz="2200"/>
            </a:pPr>
            <a:r>
              <a:rPr dirty="0"/>
              <a:t>→ two or more double bonds </a:t>
            </a:r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5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25" y="2286163"/>
            <a:ext cx="4783017" cy="3806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build="p" animBg="1" advAuto="0"/>
      <p:bldP spid="253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7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xfrm>
            <a:off x="3174176" y="827318"/>
            <a:ext cx="6364971" cy="132556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257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661559" y="1464607"/>
            <a:ext cx="5390204" cy="1109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377"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defTabSz="914377"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The vast majority of triglycerides contain more than one type of fatty acid.</a:t>
            </a:r>
          </a:p>
        </p:txBody>
      </p:sp>
      <p:pic>
        <p:nvPicPr>
          <p:cNvPr id="25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98" y="2864193"/>
            <a:ext cx="5861161" cy="3492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 advAuto="0"/>
      <p:bldP spid="258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4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61" name="Age, sex and Individual Physical Makeup…"/>
          <p:cNvSpPr txBox="1"/>
          <p:nvPr/>
        </p:nvSpPr>
        <p:spPr>
          <a:xfrm>
            <a:off x="2827604" y="1623550"/>
            <a:ext cx="5473073" cy="757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lvl="1" indent="-285750">
              <a:lnSpc>
                <a:spcPct val="99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In general, vegetable oils and fish oil are rich in </a:t>
            </a:r>
            <a:r>
              <a:rPr b="1"/>
              <a:t>unsaturated FA</a:t>
            </a:r>
          </a:p>
        </p:txBody>
      </p:sp>
      <p:sp>
        <p:nvSpPr>
          <p:cNvPr id="262" name="Age, sex and Individual Physical Makeup…"/>
          <p:cNvSpPr txBox="1"/>
          <p:nvPr/>
        </p:nvSpPr>
        <p:spPr>
          <a:xfrm>
            <a:off x="2827604" y="2438146"/>
            <a:ext cx="5473073" cy="757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lvl="1" indent="-285750">
              <a:lnSpc>
                <a:spcPct val="99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Unsaturated FA  tend to be more </a:t>
            </a:r>
            <a:r>
              <a:rPr b="1" dirty="0"/>
              <a:t>liquid</a:t>
            </a:r>
            <a:r>
              <a:rPr dirty="0"/>
              <a:t> at room temperature (oils)</a:t>
            </a:r>
          </a:p>
        </p:txBody>
      </p:sp>
      <p:sp>
        <p:nvSpPr>
          <p:cNvPr id="263" name="Age, sex and Individual Physical Makeup…"/>
          <p:cNvSpPr txBox="1"/>
          <p:nvPr/>
        </p:nvSpPr>
        <p:spPr>
          <a:xfrm>
            <a:off x="2827604" y="3252742"/>
            <a:ext cx="5473073" cy="457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lvl="1" indent="-285750">
              <a:lnSpc>
                <a:spcPct val="99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/>
              <a:t>Unsaturated FA are more healthy</a:t>
            </a:r>
            <a:endParaRPr b="1" dirty="0"/>
          </a:p>
        </p:txBody>
      </p:sp>
      <p:sp>
        <p:nvSpPr>
          <p:cNvPr id="264" name="Title 1"/>
          <p:cNvSpPr txBox="1"/>
          <p:nvPr/>
        </p:nvSpPr>
        <p:spPr>
          <a:xfrm>
            <a:off x="2186563" y="1003129"/>
            <a:ext cx="6364973" cy="69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8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Triglycerides - Fatty acids (FA)</a:t>
            </a:r>
          </a:p>
        </p:txBody>
      </p:sp>
      <p:pic>
        <p:nvPicPr>
          <p:cNvPr id="26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797" y="1657294"/>
            <a:ext cx="2925417" cy="1947419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266" name="Age, sex and Individual Physical Makeup…"/>
          <p:cNvSpPr txBox="1"/>
          <p:nvPr/>
        </p:nvSpPr>
        <p:spPr>
          <a:xfrm>
            <a:off x="2827604" y="3999117"/>
            <a:ext cx="5473074" cy="75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lvl="1" indent="-285750">
              <a:lnSpc>
                <a:spcPct val="99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While animal fats are rich in </a:t>
            </a:r>
            <a:r>
              <a:rPr b="1" dirty="0"/>
              <a:t>saturated FA</a:t>
            </a:r>
          </a:p>
        </p:txBody>
      </p:sp>
      <p:sp>
        <p:nvSpPr>
          <p:cNvPr id="267" name="Age, sex and Individual Physical Makeup…"/>
          <p:cNvSpPr txBox="1"/>
          <p:nvPr/>
        </p:nvSpPr>
        <p:spPr>
          <a:xfrm>
            <a:off x="2827604" y="4813713"/>
            <a:ext cx="5473074" cy="75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lvl="1" indent="-285750">
              <a:lnSpc>
                <a:spcPct val="99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SFA tend to be more </a:t>
            </a:r>
            <a:r>
              <a:rPr b="1"/>
              <a:t>solid</a:t>
            </a:r>
            <a:r>
              <a:t> at room temperature</a:t>
            </a:r>
          </a:p>
        </p:txBody>
      </p:sp>
      <p:sp>
        <p:nvSpPr>
          <p:cNvPr id="268" name="Age, sex and Individual Physical Makeup…"/>
          <p:cNvSpPr txBox="1"/>
          <p:nvPr/>
        </p:nvSpPr>
        <p:spPr>
          <a:xfrm>
            <a:off x="2827603" y="5628309"/>
            <a:ext cx="5473074" cy="457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lvl="1" indent="-285750">
              <a:lnSpc>
                <a:spcPct val="99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/>
              <a:t>Saturated FA are more unhealthy</a:t>
            </a:r>
            <a:endParaRPr b="1" dirty="0"/>
          </a:p>
        </p:txBody>
      </p:sp>
      <p:pic>
        <p:nvPicPr>
          <p:cNvPr id="26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822" y="4006798"/>
            <a:ext cx="2925417" cy="1947419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 advAuto="0"/>
      <p:bldP spid="262" grpId="0" animBg="1" advAuto="0"/>
      <p:bldP spid="263" grpId="0" animBg="1" advAuto="0"/>
      <p:bldP spid="265" grpId="0" animBg="1" advAuto="0"/>
      <p:bldP spid="266" grpId="0" animBg="1" advAuto="0"/>
      <p:bldP spid="267" grpId="0" animBg="1" advAuto="0"/>
      <p:bldP spid="268" grpId="0" animBg="1" advAuto="0"/>
      <p:bldP spid="26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4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72" name="Age, sex and Individual Physical Makeup…"/>
          <p:cNvSpPr txBox="1"/>
          <p:nvPr/>
        </p:nvSpPr>
        <p:spPr>
          <a:xfrm>
            <a:off x="3294933" y="1373593"/>
            <a:ext cx="8417212" cy="111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Firmness</a:t>
            </a:r>
            <a:endParaRPr sz="2400"/>
          </a:p>
          <a:p>
            <a:pPr defTabSz="914377"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 → The </a:t>
            </a:r>
            <a:r>
              <a:rPr i="1"/>
              <a:t>degree of unsaturation </a:t>
            </a:r>
            <a:r>
              <a:t>influences the </a:t>
            </a:r>
            <a:r>
              <a:rPr b="1"/>
              <a:t>firmness</a:t>
            </a:r>
            <a:r>
              <a:t> of fats at room temperature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2913514" y="758441"/>
            <a:ext cx="6364972" cy="69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8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Triglycerides - Saturation</a:t>
            </a:r>
          </a:p>
        </p:txBody>
      </p:sp>
      <p:sp>
        <p:nvSpPr>
          <p:cNvPr id="274" name="Age, sex and Individual Physical Makeup…"/>
          <p:cNvSpPr txBox="1"/>
          <p:nvPr/>
        </p:nvSpPr>
        <p:spPr>
          <a:xfrm>
            <a:off x="3294934" y="2582322"/>
            <a:ext cx="8417212" cy="186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Stability</a:t>
            </a:r>
            <a:r>
              <a:rPr sz="2400" b="0"/>
              <a:t> </a:t>
            </a:r>
            <a:endParaRPr sz="2400"/>
          </a:p>
          <a:p>
            <a:pPr defTabSz="914377"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→ Saturation also </a:t>
            </a:r>
            <a:r>
              <a:rPr b="1"/>
              <a:t>influences</a:t>
            </a:r>
            <a:r>
              <a:t> </a:t>
            </a:r>
            <a:r>
              <a:rPr b="1"/>
              <a:t>stability</a:t>
            </a:r>
            <a:r>
              <a:t> - all fats become spoiled when exposed to oxygen </a:t>
            </a:r>
          </a:p>
          <a:p>
            <a:pPr defTabSz="914377"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→ Saturated fats are </a:t>
            </a:r>
            <a:r>
              <a:rPr i="1"/>
              <a:t>most resistant </a:t>
            </a:r>
            <a:r>
              <a:t>to oxidation and least likely to become rancid</a:t>
            </a:r>
          </a:p>
        </p:txBody>
      </p:sp>
      <p:sp>
        <p:nvSpPr>
          <p:cNvPr id="275" name="Age, sex and Individual Physical Makeup…"/>
          <p:cNvSpPr txBox="1"/>
          <p:nvPr/>
        </p:nvSpPr>
        <p:spPr>
          <a:xfrm>
            <a:off x="3294934" y="4529713"/>
            <a:ext cx="8417212" cy="185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Hydrogenation</a:t>
            </a:r>
            <a:r>
              <a:rPr b="0"/>
              <a:t> </a:t>
            </a:r>
            <a:endParaRPr sz="2400"/>
          </a:p>
          <a:p>
            <a:pPr defTabSz="914377"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→ A chemical process by which </a:t>
            </a:r>
            <a:r>
              <a:rPr b="1"/>
              <a:t>hydrogens are added </a:t>
            </a:r>
            <a:r>
              <a:t>to monounsaturated or polyunsaturated fatty acids </a:t>
            </a:r>
            <a:r>
              <a:rPr i="1"/>
              <a:t>to reduce the number of double bonds</a:t>
            </a:r>
            <a:r>
              <a:t>, making the fats </a:t>
            </a:r>
            <a:r>
              <a:rPr i="1"/>
              <a:t>more saturated </a:t>
            </a:r>
            <a:r>
              <a:t>(solid) and more resistant to oxidation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 advAuto="0"/>
      <p:bldP spid="274" grpId="0" animBg="1" advAuto="0"/>
      <p:bldP spid="275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tinywow_top-view-variety-tasty-cheese-with-milk_4790907.png" descr="tinywow_top-view-variety-tasty-cheese-with-milk_47909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93" y="1752787"/>
            <a:ext cx="9076389" cy="510521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4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79" name="Age, sex and Individual Physical Makeup…"/>
          <p:cNvSpPr txBox="1"/>
          <p:nvPr/>
        </p:nvSpPr>
        <p:spPr>
          <a:xfrm>
            <a:off x="3161332" y="3134251"/>
            <a:ext cx="5932561" cy="178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42900" defTabSz="914377">
              <a:lnSpc>
                <a:spcPct val="90000"/>
              </a:lnSpc>
              <a:spcBef>
                <a:spcPts val="1000"/>
              </a:spcBef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Animal products: beef, chicken, fish</a:t>
            </a:r>
          </a:p>
          <a:p>
            <a:pPr marL="457200" indent="-342900" defTabSz="914377">
              <a:lnSpc>
                <a:spcPct val="90000"/>
              </a:lnSpc>
              <a:spcBef>
                <a:spcPts val="1000"/>
              </a:spcBef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Dairy products (milk and cheese)</a:t>
            </a:r>
          </a:p>
          <a:p>
            <a:pPr marL="457200" indent="-342900" defTabSz="914377">
              <a:lnSpc>
                <a:spcPct val="90000"/>
              </a:lnSpc>
              <a:spcBef>
                <a:spcPts val="1000"/>
              </a:spcBef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Butter and margarine</a:t>
            </a:r>
          </a:p>
          <a:p>
            <a:pPr marL="457200" indent="-342900" defTabSz="914377">
              <a:lnSpc>
                <a:spcPct val="90000"/>
              </a:lnSpc>
              <a:spcBef>
                <a:spcPts val="1000"/>
              </a:spcBef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Coconut and palm oil </a:t>
            </a:r>
          </a:p>
        </p:txBody>
      </p:sp>
      <p:sp>
        <p:nvSpPr>
          <p:cNvPr id="280" name="Title 1"/>
          <p:cNvSpPr txBox="1"/>
          <p:nvPr/>
        </p:nvSpPr>
        <p:spPr>
          <a:xfrm>
            <a:off x="2765909" y="1067501"/>
            <a:ext cx="6364972" cy="69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8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281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161331" y="1843358"/>
            <a:ext cx="5390205" cy="39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377"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Saturated F.A.</a:t>
            </a:r>
          </a:p>
        </p:txBody>
      </p:sp>
      <p:sp>
        <p:nvSpPr>
          <p:cNvPr id="282" name="Found in:"/>
          <p:cNvSpPr txBox="1"/>
          <p:nvPr/>
        </p:nvSpPr>
        <p:spPr>
          <a:xfrm>
            <a:off x="3161332" y="2488805"/>
            <a:ext cx="1271098" cy="39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377">
              <a:defRPr sz="2400" b="1"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Found in: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 advAuto="0"/>
      <p:bldP spid="279" grpId="0" build="p" bldLvl="5" animBg="1" advAuto="0"/>
      <p:bldP spid="281" grpId="0" animBg="1" advAuto="0"/>
      <p:bldP spid="282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17c1fbf0654_0_5247"/>
          <p:cNvSpPr txBox="1">
            <a:spLocks noGrp="1"/>
          </p:cNvSpPr>
          <p:nvPr>
            <p:ph type="ctrTitle"/>
          </p:nvPr>
        </p:nvSpPr>
        <p:spPr>
          <a:xfrm>
            <a:off x="586317" y="741363"/>
            <a:ext cx="6364500" cy="238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Introduction</a:t>
            </a:r>
            <a:endParaRPr sz="3200"/>
          </a:p>
        </p:txBody>
      </p:sp>
      <p:sp>
        <p:nvSpPr>
          <p:cNvPr id="2639" name="Google Shape;2639;g17c1fbf0654_0_5247"/>
          <p:cNvSpPr txBox="1">
            <a:spLocks noGrp="1"/>
          </p:cNvSpPr>
          <p:nvPr>
            <p:ph type="subTitle" idx="1"/>
          </p:nvPr>
        </p:nvSpPr>
        <p:spPr>
          <a:xfrm>
            <a:off x="586325" y="1740047"/>
            <a:ext cx="6364500" cy="411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lang="en-US" sz="1800"/>
              <a:t>Lipids are organic compounds that are insoluble in water but soluble in organic solvents like chloroform, ether, and benzene.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lang="en-US" sz="1800"/>
              <a:t>Body fat constitutes approx. </a:t>
            </a:r>
            <a:r>
              <a:rPr lang="en-US" sz="1800" b="1"/>
              <a:t>10-30%</a:t>
            </a:r>
            <a:r>
              <a:rPr lang="en-US" sz="1800"/>
              <a:t> of total weight (10-20% for adult </a:t>
            </a:r>
            <a:r>
              <a:rPr lang="en-US" sz="1800" b="1"/>
              <a:t>males</a:t>
            </a:r>
            <a:r>
              <a:rPr lang="en-US" sz="1800"/>
              <a:t>, 20-30% for adult </a:t>
            </a:r>
            <a:r>
              <a:rPr lang="en-US" sz="1800" b="1"/>
              <a:t>females</a:t>
            </a:r>
            <a:r>
              <a:rPr lang="en-US" sz="1800"/>
              <a:t>.)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Accumulation of </a:t>
            </a:r>
            <a:r>
              <a:rPr lang="en-US" sz="1800" b="1"/>
              <a:t>1 Kg of fat</a:t>
            </a:r>
            <a:r>
              <a:rPr lang="en-US" sz="1800" b="1">
                <a:solidFill>
                  <a:srgbClr val="C00000"/>
                </a:solidFill>
              </a:rPr>
              <a:t> </a:t>
            </a:r>
            <a:r>
              <a:rPr lang="en-US" sz="1800"/>
              <a:t>(adipose tissue) corresponds to </a:t>
            </a:r>
            <a:r>
              <a:rPr lang="en-US" sz="1800" b="1"/>
              <a:t>7700 Kcal</a:t>
            </a:r>
            <a:r>
              <a:rPr lang="en-US" sz="1800" b="1">
                <a:solidFill>
                  <a:srgbClr val="C00000"/>
                </a:solidFill>
              </a:rPr>
              <a:t> </a:t>
            </a:r>
            <a:r>
              <a:rPr lang="en-US" sz="1800" i="1"/>
              <a:t>(kilocalories) </a:t>
            </a:r>
            <a:r>
              <a:rPr lang="en-US" sz="1800"/>
              <a:t>of energy.</a:t>
            </a:r>
            <a:endParaRPr sz="1800" b="1"/>
          </a:p>
        </p:txBody>
      </p:sp>
      <p:sp>
        <p:nvSpPr>
          <p:cNvPr id="2640" name="Google Shape;2640;g17c1fbf0654_0_52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2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4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85" name="Age, sex and Individual Physical Makeup…"/>
          <p:cNvSpPr txBox="1"/>
          <p:nvPr/>
        </p:nvSpPr>
        <p:spPr>
          <a:xfrm>
            <a:off x="3042846" y="4332923"/>
            <a:ext cx="5932563" cy="803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42900" defTabSz="914377">
              <a:lnSpc>
                <a:spcPct val="72000"/>
              </a:lnSpc>
              <a:spcBef>
                <a:spcPts val="1000"/>
              </a:spcBef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Olive oil, canola oil, peanut oil</a:t>
            </a:r>
          </a:p>
          <a:p>
            <a:pPr marL="457200" indent="-342900" defTabSz="914377">
              <a:lnSpc>
                <a:spcPct val="72000"/>
              </a:lnSpc>
              <a:spcBef>
                <a:spcPts val="1000"/>
              </a:spcBef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Avocado </a:t>
            </a:r>
          </a:p>
        </p:txBody>
      </p:sp>
      <p:sp>
        <p:nvSpPr>
          <p:cNvPr id="286" name="Title 1"/>
          <p:cNvSpPr txBox="1"/>
          <p:nvPr/>
        </p:nvSpPr>
        <p:spPr>
          <a:xfrm>
            <a:off x="2913514" y="1469561"/>
            <a:ext cx="6364972" cy="69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6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287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271839" y="2220191"/>
            <a:ext cx="4129442" cy="112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377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Unsaturated FA</a:t>
            </a:r>
          </a:p>
          <a:p>
            <a:pPr defTabSz="914377">
              <a:defRPr sz="2400" b="1">
                <a:latin typeface="+mj-lt"/>
                <a:ea typeface="+mj-ea"/>
                <a:cs typeface="+mj-cs"/>
                <a:sym typeface="Calibri"/>
              </a:defRPr>
            </a:pPr>
            <a:br/>
            <a:r>
              <a:t>1. MUFA (oleic acid)</a:t>
            </a:r>
          </a:p>
        </p:txBody>
      </p:sp>
      <p:pic>
        <p:nvPicPr>
          <p:cNvPr id="288" name="fresh-avocado-isolated-white-background.jpg" descr="fresh-avocado-isolated-white-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40" y="3682004"/>
            <a:ext cx="2286247" cy="2974936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Found in:"/>
          <p:cNvSpPr txBox="1"/>
          <p:nvPr/>
        </p:nvSpPr>
        <p:spPr>
          <a:xfrm>
            <a:off x="3289589" y="3744731"/>
            <a:ext cx="1271099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377">
              <a:defRPr sz="2400" b="1"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Found in: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EEA421-47CF-5CCF-3338-37197C39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100" y="1173140"/>
            <a:ext cx="2796112" cy="27678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build="p" bldLvl="5" animBg="1" advAuto="0"/>
      <p:bldP spid="287" grpId="0" animBg="1" advAuto="0"/>
      <p:bldP spid="288" grpId="0" animBg="1" advAuto="0"/>
      <p:bldP spid="289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4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92" name="Age, sex and Individual Physical Makeup…"/>
          <p:cNvSpPr txBox="1"/>
          <p:nvPr/>
        </p:nvSpPr>
        <p:spPr>
          <a:xfrm>
            <a:off x="1726695" y="3322535"/>
            <a:ext cx="5932561" cy="13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114300" defTabSz="914377">
              <a:lnSpc>
                <a:spcPct val="72000"/>
              </a:lnSpc>
              <a:spcBef>
                <a:spcPts val="1000"/>
              </a:spcBef>
              <a:defRPr sz="2400" b="1">
                <a:solidFill>
                  <a:srgbClr val="C88DB6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→ Omega 3</a:t>
            </a:r>
          </a:p>
          <a:p>
            <a:pPr indent="114300" defTabSz="914377">
              <a:lnSpc>
                <a:spcPct val="72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Vegetable oils (canola, soybean, flaxseed),walnuts, flaxseeds, fatty fish (mackerel, salmon, sardines)</a:t>
            </a:r>
          </a:p>
        </p:txBody>
      </p:sp>
      <p:sp>
        <p:nvSpPr>
          <p:cNvPr id="293" name="Title 1"/>
          <p:cNvSpPr txBox="1"/>
          <p:nvPr/>
        </p:nvSpPr>
        <p:spPr>
          <a:xfrm>
            <a:off x="1368872" y="593318"/>
            <a:ext cx="6364972" cy="69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8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294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1435323" y="996374"/>
            <a:ext cx="5932561" cy="1865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377"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defTabSz="914377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Unsaturated FA</a:t>
            </a:r>
          </a:p>
          <a:p>
            <a:pPr defTabSz="914377">
              <a:defRPr sz="2400" b="1">
                <a:latin typeface="+mj-lt"/>
                <a:ea typeface="+mj-ea"/>
                <a:cs typeface="+mj-cs"/>
                <a:sym typeface="Calibri"/>
              </a:defRPr>
            </a:pPr>
            <a:br/>
            <a:r>
              <a:t>2. PUFA (linolenic acid and linoleic acid) OR omega 3 and 6</a:t>
            </a:r>
          </a:p>
        </p:txBody>
      </p:sp>
      <p:sp>
        <p:nvSpPr>
          <p:cNvPr id="295" name="Age, sex and Individual Physical Makeup…"/>
          <p:cNvSpPr txBox="1"/>
          <p:nvPr/>
        </p:nvSpPr>
        <p:spPr>
          <a:xfrm>
            <a:off x="1726695" y="4799288"/>
            <a:ext cx="5932561" cy="108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114300" defTabSz="914377">
              <a:lnSpc>
                <a:spcPct val="72000"/>
              </a:lnSpc>
              <a:spcBef>
                <a:spcPts val="1000"/>
              </a:spcBef>
              <a:defRPr sz="2400" b="1">
                <a:solidFill>
                  <a:srgbClr val="C88DB6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→ Omega 6</a:t>
            </a:r>
          </a:p>
          <a:p>
            <a:pPr indent="114300" defTabSz="914377">
              <a:lnSpc>
                <a:spcPct val="72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Vegetable oils (corn, sunflower, safflower, soybean, cottonseed), nuts, seeds</a:t>
            </a:r>
          </a:p>
        </p:txBody>
      </p:sp>
      <p:pic>
        <p:nvPicPr>
          <p:cNvPr id="296" name="top-view-nuts-arrangement-concept.jpg" descr="top-view-nuts-arrangement-conce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295" y="1442255"/>
            <a:ext cx="4391706" cy="439170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Found in:"/>
          <p:cNvSpPr txBox="1"/>
          <p:nvPr/>
        </p:nvSpPr>
        <p:spPr>
          <a:xfrm>
            <a:off x="1435324" y="2846270"/>
            <a:ext cx="1271098" cy="39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377">
              <a:defRPr sz="2400" b="1"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Found in: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 advAuto="0"/>
      <p:bldP spid="294" grpId="0" animBg="1" advAuto="0"/>
      <p:bldP spid="295" grpId="0" animBg="1" advAuto="0"/>
      <p:bldP spid="296" grpId="0" animBg="1" advAuto="0"/>
      <p:bldP spid="297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 4"/>
          <p:cNvGrpSpPr/>
          <p:nvPr/>
        </p:nvGrpSpPr>
        <p:grpSpPr>
          <a:xfrm>
            <a:off x="3057667" y="1193035"/>
            <a:ext cx="6025652" cy="2210200"/>
            <a:chOff x="0" y="0"/>
            <a:chExt cx="6025651" cy="2210198"/>
          </a:xfrm>
        </p:grpSpPr>
        <p:sp>
          <p:nvSpPr>
            <p:cNvPr id="299" name="Rounded Rectangle"/>
            <p:cNvSpPr/>
            <p:nvPr/>
          </p:nvSpPr>
          <p:spPr>
            <a:xfrm>
              <a:off x="2631" y="0"/>
              <a:ext cx="5968317" cy="849685"/>
            </a:xfrm>
            <a:prstGeom prst="roundRect">
              <a:avLst>
                <a:gd name="adj" fmla="val 22420"/>
              </a:avLst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0" name="Rounded Rectangle"/>
            <p:cNvSpPr/>
            <p:nvPr/>
          </p:nvSpPr>
          <p:spPr>
            <a:xfrm>
              <a:off x="0" y="1360514"/>
              <a:ext cx="2747618" cy="849685"/>
            </a:xfrm>
            <a:prstGeom prst="roundRect">
              <a:avLst>
                <a:gd name="adj" fmla="val 22420"/>
              </a:avLst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1" name="Rounded Rectangle"/>
            <p:cNvSpPr/>
            <p:nvPr/>
          </p:nvSpPr>
          <p:spPr>
            <a:xfrm>
              <a:off x="3278034" y="1360514"/>
              <a:ext cx="2747618" cy="849685"/>
            </a:xfrm>
            <a:prstGeom prst="roundRect">
              <a:avLst>
                <a:gd name="adj" fmla="val 22420"/>
              </a:avLst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 flipV="1">
              <a:off x="3061605" y="860553"/>
              <a:ext cx="2" cy="248305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1361108" y="1125509"/>
              <a:ext cx="2" cy="248305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4787483" y="1125509"/>
              <a:ext cx="2" cy="248305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1345080" y="1113256"/>
              <a:ext cx="3458452" cy="2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08" name="Title 1"/>
          <p:cNvSpPr txBox="1"/>
          <p:nvPr/>
        </p:nvSpPr>
        <p:spPr>
          <a:xfrm>
            <a:off x="2930723" y="48542"/>
            <a:ext cx="6279539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>
              <a:lnSpc>
                <a:spcPct val="90000"/>
              </a:lnSpc>
              <a:defRPr sz="38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309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071950" y="1409404"/>
            <a:ext cx="5970949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377"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Essential polyunsaturated fatty acids (PUFA)</a:t>
            </a:r>
          </a:p>
        </p:txBody>
      </p:sp>
      <p:sp>
        <p:nvSpPr>
          <p:cNvPr id="310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098087" y="2598006"/>
            <a:ext cx="2666777" cy="76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Linolenic acid </a:t>
            </a:r>
            <a:endParaRPr>
              <a:solidFill>
                <a:srgbClr val="FFFFFF"/>
              </a:solidFill>
            </a:endParaRPr>
          </a:p>
          <a:p>
            <a:pPr algn="ctr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(ω-3)</a:t>
            </a:r>
          </a:p>
        </p:txBody>
      </p:sp>
      <p:sp>
        <p:nvSpPr>
          <p:cNvPr id="311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6376120" y="2598006"/>
            <a:ext cx="2666778" cy="76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Linolenic acid </a:t>
            </a:r>
            <a:endParaRPr>
              <a:solidFill>
                <a:srgbClr val="FFFFFF"/>
              </a:solidFill>
            </a:endParaRPr>
          </a:p>
          <a:p>
            <a:pPr algn="ctr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(ω-6)</a:t>
            </a:r>
          </a:p>
        </p:txBody>
      </p:sp>
      <p:sp>
        <p:nvSpPr>
          <p:cNvPr id="312" name="Cannot be synthesized in the body and thus need to be supplied from the diet.…"/>
          <p:cNvSpPr txBox="1"/>
          <p:nvPr/>
        </p:nvSpPr>
        <p:spPr>
          <a:xfrm>
            <a:off x="369570" y="3835701"/>
            <a:ext cx="11452860" cy="231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387" lvl="1" indent="-457200" defTabSz="914377">
              <a:lnSpc>
                <a:spcPct val="110000"/>
              </a:lnSpc>
              <a:buClr>
                <a:srgbClr val="F8BA16"/>
              </a:buClr>
              <a:buSzPct val="100000"/>
              <a:buFont typeface="Arial"/>
              <a:buChar char="•"/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Cannot</a:t>
            </a:r>
            <a:r>
              <a:rPr b="0" dirty="0"/>
              <a:t> be synthesized in the body and thus need to be supplied from the diet  </a:t>
            </a:r>
            <a:endParaRPr sz="2400" dirty="0"/>
          </a:p>
          <a:p>
            <a:pPr marL="914387" lvl="1" indent="-457200" defTabSz="914377">
              <a:lnSpc>
                <a:spcPct val="110000"/>
              </a:lnSpc>
              <a:buClr>
                <a:srgbClr val="F8BA16"/>
              </a:buCl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Are nutritionally essential fatty acids and thus are </a:t>
            </a:r>
            <a:r>
              <a:rPr i="1" dirty="0"/>
              <a:t>the only lipids </a:t>
            </a:r>
            <a:r>
              <a:rPr dirty="0"/>
              <a:t>that are required components of the human diet</a:t>
            </a:r>
          </a:p>
          <a:p>
            <a:pPr marL="914387" lvl="1" indent="-457200" defTabSz="914377">
              <a:lnSpc>
                <a:spcPct val="110000"/>
              </a:lnSpc>
              <a:buClr>
                <a:srgbClr val="F8BA16"/>
              </a:buCl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Essential for </a:t>
            </a:r>
            <a:r>
              <a:rPr b="1" dirty="0"/>
              <a:t>brain and nerve </a:t>
            </a:r>
            <a:r>
              <a:rPr dirty="0"/>
              <a:t>development and promote </a:t>
            </a:r>
            <a:r>
              <a:rPr b="1" dirty="0"/>
              <a:t>normal growth </a:t>
            </a:r>
            <a:r>
              <a:rPr dirty="0"/>
              <a:t>and</a:t>
            </a:r>
            <a:r>
              <a:rPr b="1" dirty="0"/>
              <a:t> vision</a:t>
            </a:r>
          </a:p>
          <a:p>
            <a:pPr marL="914387" lvl="1" indent="-457200" defTabSz="914377">
              <a:lnSpc>
                <a:spcPct val="110000"/>
              </a:lnSpc>
              <a:buClr>
                <a:srgbClr val="F8BA16"/>
              </a:buCl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Recommended to eat fish a </a:t>
            </a:r>
            <a:r>
              <a:rPr b="1" dirty="0"/>
              <a:t>minimum 2 times per week</a:t>
            </a:r>
            <a:endParaRPr sz="2400" dirty="0"/>
          </a:p>
          <a:p>
            <a:pPr marL="914387" lvl="1" indent="-457200" defTabSz="914377">
              <a:lnSpc>
                <a:spcPct val="110000"/>
              </a:lnSpc>
              <a:buClr>
                <a:srgbClr val="F8BA16"/>
              </a:buCl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Sometimes is taken as a supplement (ω3 = fish oil)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 advAuto="0"/>
      <p:bldP spid="309" grpId="0" animBg="1" advAuto="0"/>
      <p:bldP spid="310" grpId="0" animBg="1" advAuto="0"/>
      <p:bldP spid="311" grpId="0" animBg="1" advAuto="0"/>
      <p:bldP spid="312" grpId="0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4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15" name="Title 1"/>
          <p:cNvSpPr txBox="1"/>
          <p:nvPr/>
        </p:nvSpPr>
        <p:spPr>
          <a:xfrm>
            <a:off x="2791753" y="757757"/>
            <a:ext cx="6364973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8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316" name="Age, sex and Individual Physical Makeup…"/>
          <p:cNvSpPr txBox="1"/>
          <p:nvPr/>
        </p:nvSpPr>
        <p:spPr>
          <a:xfrm>
            <a:off x="3164468" y="2257282"/>
            <a:ext cx="5932561" cy="12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42900" defTabSz="914377">
              <a:lnSpc>
                <a:spcPct val="72000"/>
              </a:lnSpc>
              <a:spcBef>
                <a:spcPts val="1000"/>
              </a:spcBef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Trans fats are created in an industrial process that transform liquid vegetable oils to make them more solid through </a:t>
            </a:r>
            <a:r>
              <a:rPr b="1"/>
              <a:t>hydrogenation</a:t>
            </a:r>
          </a:p>
        </p:txBody>
      </p:sp>
      <p:sp>
        <p:nvSpPr>
          <p:cNvPr id="317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207593" y="1800030"/>
            <a:ext cx="4129442" cy="39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377"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Trans fatty acids</a:t>
            </a:r>
          </a:p>
        </p:txBody>
      </p:sp>
      <p:sp>
        <p:nvSpPr>
          <p:cNvPr id="318" name="Age, sex and Individual Physical Makeup…"/>
          <p:cNvSpPr txBox="1"/>
          <p:nvPr/>
        </p:nvSpPr>
        <p:spPr>
          <a:xfrm>
            <a:off x="3164468" y="3572752"/>
            <a:ext cx="5932561" cy="676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42900" defTabSz="914377">
              <a:lnSpc>
                <a:spcPct val="72000"/>
              </a:lnSpc>
              <a:spcBef>
                <a:spcPts val="1000"/>
              </a:spcBef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Companies like using trans fats in their foods because they are:</a:t>
            </a:r>
          </a:p>
        </p:txBody>
      </p:sp>
      <p:sp>
        <p:nvSpPr>
          <p:cNvPr id="319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542241" y="4282671"/>
            <a:ext cx="6364971" cy="135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114300" defTabSz="914377">
              <a:spcBef>
                <a:spcPts val="1000"/>
              </a:spcBef>
              <a:defRPr sz="22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→ Easy to use</a:t>
            </a:r>
            <a:endParaRPr sz="2400"/>
          </a:p>
          <a:p>
            <a:pPr indent="114300" defTabSz="914377">
              <a:spcBef>
                <a:spcPts val="1000"/>
              </a:spcBef>
              <a:defRPr sz="22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→ Inexpensive to produce </a:t>
            </a:r>
            <a:endParaRPr sz="2400"/>
          </a:p>
          <a:p>
            <a:pPr indent="114300" defTabSz="914377">
              <a:spcBef>
                <a:spcPts val="1000"/>
              </a:spcBef>
              <a:defRPr sz="22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→ Can be used many times in commercial fryers</a:t>
            </a:r>
          </a:p>
        </p:txBody>
      </p:sp>
      <p:pic>
        <p:nvPicPr>
          <p:cNvPr id="3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58" y="3012372"/>
            <a:ext cx="3034636" cy="1979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 animBg="1" advAuto="0"/>
      <p:bldP spid="317" grpId="0" animBg="1" advAuto="0"/>
      <p:bldP spid="318" grpId="0" animBg="1" advAuto="0"/>
      <p:bldP spid="319" grpId="0" build="p" bldLvl="5" animBg="1" advAuto="0"/>
      <p:bldP spid="320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zza-with-cheese-tomato-isolated-white-background-pizza-margarita-top-view-photo-menu.jpg" descr="pizza-with-cheese-tomato-isolated-white-background-pizza-margarita-top-view-photo-men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866" y="3147005"/>
            <a:ext cx="3556643" cy="3556643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7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24" name="Title 1"/>
          <p:cNvSpPr txBox="1"/>
          <p:nvPr/>
        </p:nvSpPr>
        <p:spPr>
          <a:xfrm>
            <a:off x="3759665" y="314849"/>
            <a:ext cx="6364971" cy="1325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7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325" name="Fried foods like French fries and doughnuts…"/>
          <p:cNvSpPr txBox="1"/>
          <p:nvPr/>
        </p:nvSpPr>
        <p:spPr>
          <a:xfrm>
            <a:off x="3772539" y="2437226"/>
            <a:ext cx="7008630" cy="158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387" lvl="1" indent="-457200" defTabSz="914377">
              <a:lnSpc>
                <a:spcPct val="110000"/>
              </a:lnSpc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Fried foods like french fries and doughnuts</a:t>
            </a:r>
          </a:p>
          <a:p>
            <a:pPr marL="914387" lvl="1" indent="-457200" defTabSz="914377">
              <a:lnSpc>
                <a:spcPct val="110000"/>
              </a:lnSpc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Pastries, pie crusts, biscuits, pizza dough, cookies, crackers</a:t>
            </a:r>
            <a:endParaRPr sz="2800"/>
          </a:p>
          <a:p>
            <a:pPr marL="914387" lvl="1" indent="-457200" defTabSz="914377">
              <a:lnSpc>
                <a:spcPct val="110000"/>
              </a:lnSpc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Margarines and shortenings</a:t>
            </a:r>
          </a:p>
        </p:txBody>
      </p:sp>
      <p:sp>
        <p:nvSpPr>
          <p:cNvPr id="326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844061" y="1382675"/>
            <a:ext cx="4129442" cy="385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377"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Trans fatty acids</a:t>
            </a:r>
          </a:p>
        </p:txBody>
      </p:sp>
      <p:sp>
        <p:nvSpPr>
          <p:cNvPr id="327" name="Found in:"/>
          <p:cNvSpPr txBox="1"/>
          <p:nvPr/>
        </p:nvSpPr>
        <p:spPr>
          <a:xfrm>
            <a:off x="3844061" y="1894562"/>
            <a:ext cx="1271098" cy="39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377">
              <a:defRPr sz="2400" b="1"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Found in:</a:t>
            </a:r>
          </a:p>
        </p:txBody>
      </p:sp>
      <p:pic>
        <p:nvPicPr>
          <p:cNvPr id="328" name="french-fries.png" descr="french-fri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716" y="4532079"/>
            <a:ext cx="3456442" cy="1946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colorful-tasty-donuts.jpg" descr="colorful-tasty-donu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79" y="4731594"/>
            <a:ext cx="2136267" cy="1547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 advAuto="0"/>
      <p:bldP spid="325" grpId="0" build="p" bldLvl="5" animBg="1" advAuto="0"/>
      <p:bldP spid="326" grpId="0" animBg="1" advAuto="0"/>
      <p:bldP spid="327" grpId="0" animBg="1" advAuto="0"/>
      <p:bldP spid="328" grpId="0" animBg="1" advAuto="0"/>
      <p:bldP spid="329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7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32" name="Title 1"/>
          <p:cNvSpPr txBox="1"/>
          <p:nvPr/>
        </p:nvSpPr>
        <p:spPr>
          <a:xfrm>
            <a:off x="3762105" y="1390749"/>
            <a:ext cx="6364973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8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Triglycerides - Fatty acids (FA)</a:t>
            </a:r>
          </a:p>
        </p:txBody>
      </p:sp>
      <p:sp>
        <p:nvSpPr>
          <p:cNvPr id="333" name="Trans fats raise bad (LDL) cholesterol levels and lower the  good (HDL) cholesterol levels."/>
          <p:cNvSpPr txBox="1"/>
          <p:nvPr/>
        </p:nvSpPr>
        <p:spPr>
          <a:xfrm>
            <a:off x="3850587" y="2970155"/>
            <a:ext cx="6559092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Trans fats raise bad </a:t>
            </a:r>
            <a:r>
              <a:rPr b="1" dirty="0"/>
              <a:t>(LDL) </a:t>
            </a:r>
            <a:r>
              <a:rPr dirty="0"/>
              <a:t>cholesterol levels and lower good </a:t>
            </a:r>
            <a:r>
              <a:rPr b="1" dirty="0"/>
              <a:t>(HDL) </a:t>
            </a:r>
            <a:r>
              <a:rPr dirty="0"/>
              <a:t>cholesterol levels </a:t>
            </a:r>
          </a:p>
        </p:txBody>
      </p:sp>
      <p:sp>
        <p:nvSpPr>
          <p:cNvPr id="334" name="Better nutrition is related to improved infant, child and maternal health, stronger immune systems, safer pregnancy and childbirth, lower risk of non-communicable diseases (such as diabetes and cardiovascular disease), and longevity."/>
          <p:cNvSpPr txBox="1"/>
          <p:nvPr/>
        </p:nvSpPr>
        <p:spPr>
          <a:xfrm>
            <a:off x="3833628" y="2436497"/>
            <a:ext cx="5039880" cy="385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377"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How do trans fats affect health?</a:t>
            </a:r>
          </a:p>
        </p:txBody>
      </p:sp>
      <p:sp>
        <p:nvSpPr>
          <p:cNvPr id="335" name="Eating trans fats increases the risk of developing heart disease and stroke."/>
          <p:cNvSpPr txBox="1"/>
          <p:nvPr/>
        </p:nvSpPr>
        <p:spPr>
          <a:xfrm>
            <a:off x="3850587" y="3984766"/>
            <a:ext cx="6559092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Eating trans fats </a:t>
            </a:r>
            <a:r>
              <a:rPr i="1" dirty="0"/>
              <a:t>increases</a:t>
            </a:r>
            <a:r>
              <a:rPr dirty="0"/>
              <a:t> the risk of developing </a:t>
            </a:r>
            <a:r>
              <a:rPr b="1" dirty="0"/>
              <a:t>heart disease and stroke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7FA64-D54F-86AF-FFE6-0043ABEA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749" y="4855774"/>
            <a:ext cx="5252365" cy="18011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 advAuto="0"/>
      <p:bldP spid="334" grpId="0" animBg="1" advAuto="0"/>
      <p:bldP spid="335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0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8" name="Interrelationship: Health &amp; Nutrition"/>
          <p:cNvSpPr txBox="1">
            <a:spLocks noGrp="1"/>
          </p:cNvSpPr>
          <p:nvPr>
            <p:ph type="title"/>
          </p:nvPr>
        </p:nvSpPr>
        <p:spPr>
          <a:xfrm>
            <a:off x="242316" y="1605096"/>
            <a:ext cx="3859038" cy="6924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28AB8"/>
                </a:solidFill>
              </a:defRPr>
            </a:lvl1pPr>
          </a:lstStyle>
          <a:p>
            <a:r>
              <a:t>2. Phospholipids</a:t>
            </a:r>
          </a:p>
        </p:txBody>
      </p:sp>
      <p:sp>
        <p:nvSpPr>
          <p:cNvPr id="339" name="TextBox 9"/>
          <p:cNvSpPr txBox="1"/>
          <p:nvPr/>
        </p:nvSpPr>
        <p:spPr>
          <a:xfrm>
            <a:off x="722529" y="1318695"/>
            <a:ext cx="3681471" cy="44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377">
              <a:defRPr sz="2800" b="1">
                <a:solidFill>
                  <a:srgbClr val="262626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Compound lipids</a:t>
            </a:r>
          </a:p>
        </p:txBody>
      </p:sp>
      <p:sp>
        <p:nvSpPr>
          <p:cNvPr id="340" name="It does not only mean to be free from illness, injury or pain"/>
          <p:cNvSpPr txBox="1"/>
          <p:nvPr/>
        </p:nvSpPr>
        <p:spPr>
          <a:xfrm>
            <a:off x="1135164" y="2212714"/>
            <a:ext cx="5691480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The best-known phospholipid is </a:t>
            </a:r>
            <a:r>
              <a:rPr b="1"/>
              <a:t>lecithin</a:t>
            </a:r>
          </a:p>
        </p:txBody>
      </p:sp>
      <p:pic>
        <p:nvPicPr>
          <p:cNvPr id="34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16" y="1763453"/>
            <a:ext cx="4172680" cy="349434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It does not only mean to be free from illness, injury or pain"/>
          <p:cNvSpPr txBox="1"/>
          <p:nvPr/>
        </p:nvSpPr>
        <p:spPr>
          <a:xfrm>
            <a:off x="1135164" y="2652730"/>
            <a:ext cx="5498094" cy="76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In the body</a:t>
            </a:r>
            <a:r>
              <a:rPr b="0"/>
              <a:t>, phospholipids are part of cell membranes</a:t>
            </a:r>
          </a:p>
        </p:txBody>
      </p:sp>
      <p:sp>
        <p:nvSpPr>
          <p:cNvPr id="343" name="It does not only mean to be free from illness, injury or pain"/>
          <p:cNvSpPr txBox="1"/>
          <p:nvPr/>
        </p:nvSpPr>
        <p:spPr>
          <a:xfrm>
            <a:off x="1135164" y="3468466"/>
            <a:ext cx="6644962" cy="76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The food industry</a:t>
            </a:r>
            <a:r>
              <a:rPr b="0"/>
              <a:t> uses phospholipids as emulsifiers to mix fats with water</a:t>
            </a:r>
          </a:p>
        </p:txBody>
      </p:sp>
      <p:sp>
        <p:nvSpPr>
          <p:cNvPr id="344" name="It does not only mean to be free from illness, injury or pain"/>
          <p:cNvSpPr txBox="1"/>
          <p:nvPr/>
        </p:nvSpPr>
        <p:spPr>
          <a:xfrm>
            <a:off x="1147863" y="4271140"/>
            <a:ext cx="7402591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274320" indent="-274320" defTabSz="914377"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Phospholipids are also found naturally in foods</a:t>
            </a:r>
          </a:p>
        </p:txBody>
      </p:sp>
      <p:sp>
        <p:nvSpPr>
          <p:cNvPr id="345" name="It does not only mean to be free from illness, injury or pain"/>
          <p:cNvSpPr txBox="1"/>
          <p:nvPr/>
        </p:nvSpPr>
        <p:spPr>
          <a:xfrm>
            <a:off x="1147864" y="4697366"/>
            <a:ext cx="6025063" cy="760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Food sources:</a:t>
            </a:r>
            <a:r>
              <a:rPr b="0"/>
              <a:t> sources of lecithin are eggs, liver, soybeans, wheat germ, and peanuts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animBg="1" advAuto="0"/>
      <p:bldP spid="339" grpId="0" animBg="1" advAuto="0"/>
      <p:bldP spid="340" grpId="0" animBg="1" advAuto="0"/>
      <p:bldP spid="341" grpId="0" animBg="1" advAuto="0"/>
      <p:bldP spid="342" grpId="0" animBg="1" advAuto="0"/>
      <p:bldP spid="343" grpId="0" animBg="1" advAuto="0"/>
      <p:bldP spid="344" grpId="0" animBg="1" advAuto="0"/>
      <p:bldP spid="345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757" y="1775799"/>
            <a:ext cx="4597927" cy="363365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0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49" name="Interrelationship: Health &amp; Nutrition"/>
          <p:cNvSpPr txBox="1">
            <a:spLocks noGrp="1"/>
          </p:cNvSpPr>
          <p:nvPr>
            <p:ph type="title"/>
          </p:nvPr>
        </p:nvSpPr>
        <p:spPr>
          <a:xfrm>
            <a:off x="-289812" y="1159601"/>
            <a:ext cx="3859037" cy="6924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28AB8"/>
                </a:solidFill>
              </a:defRPr>
            </a:lvl1pPr>
          </a:lstStyle>
          <a:p>
            <a:r>
              <a:t>3. Sterols</a:t>
            </a:r>
          </a:p>
        </p:txBody>
      </p:sp>
      <p:sp>
        <p:nvSpPr>
          <p:cNvPr id="350" name="TextBox 9"/>
          <p:cNvSpPr txBox="1"/>
          <p:nvPr/>
        </p:nvSpPr>
        <p:spPr>
          <a:xfrm>
            <a:off x="806000" y="822995"/>
            <a:ext cx="3681471" cy="44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377">
              <a:defRPr sz="2800" b="1">
                <a:solidFill>
                  <a:srgbClr val="262626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Derived lipids</a:t>
            </a:r>
          </a:p>
        </p:txBody>
      </p:sp>
      <p:sp>
        <p:nvSpPr>
          <p:cNvPr id="351" name="It does not only mean to be free from illness, injury or pain"/>
          <p:cNvSpPr txBox="1"/>
          <p:nvPr/>
        </p:nvSpPr>
        <p:spPr>
          <a:xfrm>
            <a:off x="692159" y="2019868"/>
            <a:ext cx="5754130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The most famous sterol is </a:t>
            </a:r>
            <a:r>
              <a:rPr b="1"/>
              <a:t>cholesterol</a:t>
            </a:r>
          </a:p>
        </p:txBody>
      </p:sp>
      <p:sp>
        <p:nvSpPr>
          <p:cNvPr id="352" name="It does not only mean to be free from illness, injury or pain"/>
          <p:cNvSpPr txBox="1"/>
          <p:nvPr/>
        </p:nvSpPr>
        <p:spPr>
          <a:xfrm>
            <a:off x="692159" y="2434712"/>
            <a:ext cx="5558614" cy="760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Sterols other than cholesterol are </a:t>
            </a:r>
            <a:r>
              <a:rPr b="1"/>
              <a:t>naturally found in all plants</a:t>
            </a:r>
          </a:p>
        </p:txBody>
      </p:sp>
      <p:sp>
        <p:nvSpPr>
          <p:cNvPr id="353" name="It does not only mean to be free from illness, injury or pain"/>
          <p:cNvSpPr txBox="1"/>
          <p:nvPr/>
        </p:nvSpPr>
        <p:spPr>
          <a:xfrm>
            <a:off x="692159" y="3218887"/>
            <a:ext cx="6381207" cy="760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274320" indent="-274320" defTabSz="914377"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Plant sterols interfere with cholesterol absorption, and lower blood cholesterol levels</a:t>
            </a:r>
          </a:p>
        </p:txBody>
      </p:sp>
      <p:sp>
        <p:nvSpPr>
          <p:cNvPr id="354" name="It does not only mean to be free from illness, injury or pain"/>
          <p:cNvSpPr txBox="1"/>
          <p:nvPr/>
        </p:nvSpPr>
        <p:spPr>
          <a:xfrm>
            <a:off x="692160" y="4003061"/>
            <a:ext cx="6564022" cy="1129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274320" indent="-274320" defTabSz="914377"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Cholesterol is synthesized in the liver of humans as well as obtained from animal products in the diet</a:t>
            </a:r>
          </a:p>
        </p:txBody>
      </p:sp>
      <p:sp>
        <p:nvSpPr>
          <p:cNvPr id="355" name="It does not only mean to be free from illness, injury or pain"/>
          <p:cNvSpPr txBox="1"/>
          <p:nvPr/>
        </p:nvSpPr>
        <p:spPr>
          <a:xfrm>
            <a:off x="692160" y="5156568"/>
            <a:ext cx="7487257" cy="76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74320" indent="-274320" defTabSz="914377"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However, our body makes enough cholesterol and thus there is no need to get extra cholesterol from the diet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 advAuto="0"/>
      <p:bldP spid="349" grpId="0" animBg="1" advAuto="0"/>
      <p:bldP spid="350" grpId="0" animBg="1" advAuto="0"/>
      <p:bldP spid="351" grpId="0" animBg="1" advAuto="0"/>
      <p:bldP spid="352" grpId="0" animBg="1" advAuto="0"/>
      <p:bldP spid="353" grpId="0" animBg="1" advAuto="0"/>
      <p:bldP spid="354" grpId="0" animBg="1" advAuto="0"/>
      <p:bldP spid="355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Interrelationship: Health &amp; Nutrition"/>
          <p:cNvSpPr txBox="1">
            <a:spLocks noGrp="1"/>
          </p:cNvSpPr>
          <p:nvPr>
            <p:ph type="title"/>
          </p:nvPr>
        </p:nvSpPr>
        <p:spPr>
          <a:xfrm>
            <a:off x="561226" y="54527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Cholesterol</a:t>
            </a:r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59" name="It does not only mean to be free from illness, injury or pain"/>
          <p:cNvSpPr txBox="1"/>
          <p:nvPr/>
        </p:nvSpPr>
        <p:spPr>
          <a:xfrm>
            <a:off x="603035" y="1691020"/>
            <a:ext cx="10431983" cy="39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377"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Cholesterol in the blood is transported in two forms of lipoprotein particles</a:t>
            </a:r>
          </a:p>
        </p:txBody>
      </p:sp>
      <p:sp>
        <p:nvSpPr>
          <p:cNvPr id="360" name="It does not only mean to be free from illness, injury or pain"/>
          <p:cNvSpPr txBox="1"/>
          <p:nvPr/>
        </p:nvSpPr>
        <p:spPr>
          <a:xfrm>
            <a:off x="597504" y="2165156"/>
            <a:ext cx="5498095" cy="385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274320" indent="-274320" defTabSz="914377">
              <a:buClr>
                <a:srgbClr val="F8BA16"/>
              </a:buClr>
              <a:buSzPct val="100000"/>
              <a:buFont typeface="Arial"/>
              <a:buChar char="•"/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 density lipoprotein (LDL)</a:t>
            </a:r>
          </a:p>
        </p:txBody>
      </p:sp>
      <p:sp>
        <p:nvSpPr>
          <p:cNvPr id="361" name="It does not only mean to be free from illness, injury or pain"/>
          <p:cNvSpPr txBox="1"/>
          <p:nvPr/>
        </p:nvSpPr>
        <p:spPr>
          <a:xfrm>
            <a:off x="1041259" y="2589001"/>
            <a:ext cx="6644962" cy="112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Called the unhealthy cholesterol</a:t>
            </a:r>
          </a:p>
          <a:p>
            <a:pPr marL="457200" indent="-457200">
              <a:buClr>
                <a:schemeClr val="accent3"/>
              </a:buClr>
              <a:buSzPct val="100000"/>
              <a:buFont typeface="Arial"/>
              <a:buChar char="•"/>
              <a:defRPr sz="2400" i="1">
                <a:latin typeface="+mj-lt"/>
                <a:ea typeface="+mj-ea"/>
                <a:cs typeface="+mj-cs"/>
                <a:sym typeface="Calibri"/>
              </a:defRPr>
            </a:pPr>
            <a:r>
              <a:t>They can build up in the walls of the arteries, making them hard and narrow</a:t>
            </a:r>
          </a:p>
        </p:txBody>
      </p:sp>
      <p:pic>
        <p:nvPicPr>
          <p:cNvPr id="36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114" y="2556644"/>
            <a:ext cx="3839685" cy="3394795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Box 16"/>
          <p:cNvSpPr txBox="1"/>
          <p:nvPr/>
        </p:nvSpPr>
        <p:spPr>
          <a:xfrm>
            <a:off x="1086979" y="4436233"/>
            <a:ext cx="5605976" cy="1129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Called the healthy cholesterol</a:t>
            </a:r>
          </a:p>
          <a:p>
            <a:pPr marL="342900" indent="-342900">
              <a:buClr>
                <a:schemeClr val="accent3"/>
              </a:buClr>
              <a:buSzPct val="100000"/>
              <a:buFont typeface="Arial"/>
              <a:buChar char="•"/>
              <a:defRPr sz="2400" i="1">
                <a:latin typeface="+mj-lt"/>
                <a:ea typeface="+mj-ea"/>
                <a:cs typeface="+mj-cs"/>
                <a:sym typeface="Calibri"/>
              </a:defRPr>
            </a:pPr>
            <a:r>
              <a:t>They can pick up excess cholesterol and take it back to the liver</a:t>
            </a:r>
          </a:p>
        </p:txBody>
      </p:sp>
      <p:sp>
        <p:nvSpPr>
          <p:cNvPr id="364" name="It does not only mean to be free from illness, injury or pain"/>
          <p:cNvSpPr txBox="1"/>
          <p:nvPr/>
        </p:nvSpPr>
        <p:spPr>
          <a:xfrm>
            <a:off x="597503" y="4023212"/>
            <a:ext cx="5498095" cy="385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274320" indent="-274320" defTabSz="914377">
              <a:buClr>
                <a:srgbClr val="F8BA16"/>
              </a:buClr>
              <a:buSzPct val="100000"/>
              <a:buFont typeface="Arial"/>
              <a:buChar char="•"/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High density lipoprotein (HDL)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 advAuto="0"/>
      <p:bldP spid="359" grpId="0" animBg="1" advAuto="0"/>
      <p:bldP spid="360" grpId="0" animBg="1" advAuto="0"/>
      <p:bldP spid="361" grpId="0" animBg="1" advAuto="0"/>
      <p:bldP spid="362" grpId="0" animBg="1" advAuto="0"/>
      <p:bldP spid="363" grpId="0" animBg="1" advAuto="0"/>
      <p:bldP spid="364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Interrelationship:  Health &amp; Nutrition"/>
          <p:cNvSpPr txBox="1">
            <a:spLocks noGrp="1"/>
          </p:cNvSpPr>
          <p:nvPr>
            <p:ph type="title"/>
          </p:nvPr>
        </p:nvSpPr>
        <p:spPr>
          <a:xfrm>
            <a:off x="2872739" y="23911"/>
            <a:ext cx="6446521" cy="979603"/>
          </a:xfrm>
          <a:prstGeom prst="rect">
            <a:avLst/>
          </a:prstGeom>
        </p:spPr>
        <p:txBody>
          <a:bodyPr/>
          <a:lstStyle>
            <a:lvl1pPr algn="ctr">
              <a:defRPr sz="3800">
                <a:solidFill>
                  <a:srgbClr val="D28AB8"/>
                </a:solidFill>
              </a:defRPr>
            </a:lvl1pPr>
          </a:lstStyle>
          <a:p>
            <a:r>
              <a:t>High Cholesterol</a:t>
            </a:r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0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grpSp>
        <p:nvGrpSpPr>
          <p:cNvPr id="373" name="Group 1"/>
          <p:cNvGrpSpPr/>
          <p:nvPr/>
        </p:nvGrpSpPr>
        <p:grpSpPr>
          <a:xfrm>
            <a:off x="384382" y="2163554"/>
            <a:ext cx="11423237" cy="1230668"/>
            <a:chOff x="0" y="0"/>
            <a:chExt cx="11423235" cy="1230666"/>
          </a:xfrm>
        </p:grpSpPr>
        <p:sp>
          <p:nvSpPr>
            <p:cNvPr id="368" name="Freeform 26"/>
            <p:cNvSpPr/>
            <p:nvPr/>
          </p:nvSpPr>
          <p:spPr>
            <a:xfrm>
              <a:off x="0" y="0"/>
              <a:ext cx="2825464" cy="118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81"/>
                  </a:moveTo>
                  <a:lnTo>
                    <a:pt x="5280" y="10809"/>
                  </a:lnTo>
                  <a:lnTo>
                    <a:pt x="6385" y="4367"/>
                  </a:lnTo>
                  <a:lnTo>
                    <a:pt x="7602" y="16932"/>
                  </a:lnTo>
                  <a:lnTo>
                    <a:pt x="9299" y="0"/>
                  </a:lnTo>
                  <a:lnTo>
                    <a:pt x="10943" y="21600"/>
                  </a:lnTo>
                  <a:lnTo>
                    <a:pt x="12184" y="4411"/>
                  </a:lnTo>
                  <a:lnTo>
                    <a:pt x="13214" y="15350"/>
                  </a:lnTo>
                  <a:lnTo>
                    <a:pt x="13644" y="11308"/>
                  </a:lnTo>
                  <a:lnTo>
                    <a:pt x="21600" y="11296"/>
                  </a:lnTo>
                </a:path>
              </a:pathLst>
            </a:custGeom>
            <a:noFill/>
            <a:ln w="7620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9" name="Freeform 26"/>
            <p:cNvSpPr/>
            <p:nvPr/>
          </p:nvSpPr>
          <p:spPr>
            <a:xfrm>
              <a:off x="2450989" y="0"/>
              <a:ext cx="2172318" cy="118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356"/>
                  </a:moveTo>
                  <a:lnTo>
                    <a:pt x="3837" y="11285"/>
                  </a:lnTo>
                  <a:lnTo>
                    <a:pt x="5188" y="4367"/>
                  </a:lnTo>
                  <a:lnTo>
                    <a:pt x="6770" y="16932"/>
                  </a:lnTo>
                  <a:lnTo>
                    <a:pt x="8978" y="0"/>
                  </a:lnTo>
                  <a:lnTo>
                    <a:pt x="11116" y="21600"/>
                  </a:lnTo>
                  <a:lnTo>
                    <a:pt x="12898" y="11308"/>
                  </a:lnTo>
                  <a:lnTo>
                    <a:pt x="21600" y="11296"/>
                  </a:lnTo>
                </a:path>
              </a:pathLst>
            </a:custGeom>
            <a:noFill/>
            <a:ln w="7620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0" name="Freeform 26"/>
            <p:cNvSpPr/>
            <p:nvPr/>
          </p:nvSpPr>
          <p:spPr>
            <a:xfrm>
              <a:off x="8597771" y="43010"/>
              <a:ext cx="2825465" cy="118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81"/>
                  </a:moveTo>
                  <a:lnTo>
                    <a:pt x="5280" y="10809"/>
                  </a:lnTo>
                  <a:lnTo>
                    <a:pt x="6385" y="4367"/>
                  </a:lnTo>
                  <a:lnTo>
                    <a:pt x="7602" y="16932"/>
                  </a:lnTo>
                  <a:lnTo>
                    <a:pt x="9299" y="0"/>
                  </a:lnTo>
                  <a:lnTo>
                    <a:pt x="10943" y="21600"/>
                  </a:lnTo>
                  <a:lnTo>
                    <a:pt x="12184" y="4411"/>
                  </a:lnTo>
                  <a:lnTo>
                    <a:pt x="13214" y="15350"/>
                  </a:lnTo>
                  <a:lnTo>
                    <a:pt x="13644" y="11308"/>
                  </a:lnTo>
                  <a:lnTo>
                    <a:pt x="21600" y="11296"/>
                  </a:lnTo>
                </a:path>
              </a:pathLst>
            </a:custGeom>
            <a:noFill/>
            <a:ln w="7620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1" name="Freeform 26"/>
            <p:cNvSpPr/>
            <p:nvPr/>
          </p:nvSpPr>
          <p:spPr>
            <a:xfrm>
              <a:off x="4318501" y="21687"/>
              <a:ext cx="2825465" cy="118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81"/>
                  </a:moveTo>
                  <a:lnTo>
                    <a:pt x="5280" y="10809"/>
                  </a:lnTo>
                  <a:lnTo>
                    <a:pt x="6385" y="4367"/>
                  </a:lnTo>
                  <a:lnTo>
                    <a:pt x="7602" y="16932"/>
                  </a:lnTo>
                  <a:lnTo>
                    <a:pt x="9299" y="0"/>
                  </a:lnTo>
                  <a:lnTo>
                    <a:pt x="10943" y="21600"/>
                  </a:lnTo>
                  <a:lnTo>
                    <a:pt x="12184" y="4411"/>
                  </a:lnTo>
                  <a:lnTo>
                    <a:pt x="13214" y="15350"/>
                  </a:lnTo>
                  <a:lnTo>
                    <a:pt x="13644" y="11308"/>
                  </a:lnTo>
                  <a:lnTo>
                    <a:pt x="21600" y="11296"/>
                  </a:lnTo>
                </a:path>
              </a:pathLst>
            </a:custGeom>
            <a:noFill/>
            <a:ln w="7620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2" name="Freeform 26"/>
            <p:cNvSpPr/>
            <p:nvPr/>
          </p:nvSpPr>
          <p:spPr>
            <a:xfrm>
              <a:off x="6769490" y="21687"/>
              <a:ext cx="2172318" cy="118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356"/>
                  </a:moveTo>
                  <a:lnTo>
                    <a:pt x="3837" y="11285"/>
                  </a:lnTo>
                  <a:lnTo>
                    <a:pt x="5188" y="4367"/>
                  </a:lnTo>
                  <a:lnTo>
                    <a:pt x="6770" y="16932"/>
                  </a:lnTo>
                  <a:lnTo>
                    <a:pt x="8978" y="0"/>
                  </a:lnTo>
                  <a:lnTo>
                    <a:pt x="11116" y="21600"/>
                  </a:lnTo>
                  <a:lnTo>
                    <a:pt x="12898" y="11308"/>
                  </a:lnTo>
                  <a:lnTo>
                    <a:pt x="21600" y="11296"/>
                  </a:lnTo>
                </a:path>
              </a:pathLst>
            </a:custGeom>
            <a:noFill/>
            <a:ln w="7620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374" name="Heart 17"/>
          <p:cNvSpPr/>
          <p:nvPr/>
        </p:nvSpPr>
        <p:spPr>
          <a:xfrm>
            <a:off x="5532718" y="1271256"/>
            <a:ext cx="788945" cy="782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401" h="15999" extrusionOk="0">
                <a:moveTo>
                  <a:pt x="7205" y="3933"/>
                </a:moveTo>
                <a:cubicBezTo>
                  <a:pt x="7140" y="3931"/>
                  <a:pt x="7073" y="3946"/>
                  <a:pt x="7008" y="3980"/>
                </a:cubicBezTo>
                <a:cubicBezTo>
                  <a:pt x="6811" y="4084"/>
                  <a:pt x="6690" y="4333"/>
                  <a:pt x="6692" y="4597"/>
                </a:cubicBezTo>
                <a:lnTo>
                  <a:pt x="5981" y="8093"/>
                </a:lnTo>
                <a:lnTo>
                  <a:pt x="5466" y="5568"/>
                </a:lnTo>
                <a:cubicBezTo>
                  <a:pt x="5412" y="5302"/>
                  <a:pt x="5243" y="5118"/>
                  <a:pt x="5048" y="5082"/>
                </a:cubicBezTo>
                <a:cubicBezTo>
                  <a:pt x="5016" y="5076"/>
                  <a:pt x="4983" y="5074"/>
                  <a:pt x="4951" y="5090"/>
                </a:cubicBezTo>
                <a:lnTo>
                  <a:pt x="4942" y="5088"/>
                </a:lnTo>
                <a:cubicBezTo>
                  <a:pt x="4936" y="5088"/>
                  <a:pt x="4930" y="5089"/>
                  <a:pt x="4924" y="5092"/>
                </a:cubicBezTo>
                <a:lnTo>
                  <a:pt x="4848" y="5098"/>
                </a:lnTo>
                <a:cubicBezTo>
                  <a:pt x="4839" y="5102"/>
                  <a:pt x="4830" y="5105"/>
                  <a:pt x="4822" y="5115"/>
                </a:cubicBezTo>
                <a:cubicBezTo>
                  <a:pt x="4674" y="5165"/>
                  <a:pt x="4546" y="5307"/>
                  <a:pt x="4486" y="5510"/>
                </a:cubicBezTo>
                <a:lnTo>
                  <a:pt x="3429" y="9062"/>
                </a:lnTo>
                <a:lnTo>
                  <a:pt x="2329" y="9062"/>
                </a:lnTo>
                <a:cubicBezTo>
                  <a:pt x="2051" y="9062"/>
                  <a:pt x="1825" y="9359"/>
                  <a:pt x="1825" y="9726"/>
                </a:cubicBezTo>
                <a:cubicBezTo>
                  <a:pt x="1825" y="10093"/>
                  <a:pt x="2051" y="10390"/>
                  <a:pt x="2329" y="10390"/>
                </a:cubicBezTo>
                <a:lnTo>
                  <a:pt x="3673" y="10390"/>
                </a:lnTo>
                <a:cubicBezTo>
                  <a:pt x="3833" y="10444"/>
                  <a:pt x="3997" y="10377"/>
                  <a:pt x="4111" y="10230"/>
                </a:cubicBezTo>
                <a:cubicBezTo>
                  <a:pt x="4202" y="10141"/>
                  <a:pt x="4264" y="10008"/>
                  <a:pt x="4278" y="9854"/>
                </a:cubicBezTo>
                <a:lnTo>
                  <a:pt x="4881" y="7825"/>
                </a:lnTo>
                <a:lnTo>
                  <a:pt x="5484" y="10784"/>
                </a:lnTo>
                <a:cubicBezTo>
                  <a:pt x="5532" y="11023"/>
                  <a:pt x="5674" y="11197"/>
                  <a:pt x="5847" y="11245"/>
                </a:cubicBezTo>
                <a:lnTo>
                  <a:pt x="5860" y="11254"/>
                </a:lnTo>
                <a:cubicBezTo>
                  <a:pt x="5862" y="11254"/>
                  <a:pt x="5864" y="11255"/>
                  <a:pt x="5867" y="11254"/>
                </a:cubicBezTo>
                <a:cubicBezTo>
                  <a:pt x="5903" y="11272"/>
                  <a:pt x="5942" y="11277"/>
                  <a:pt x="5981" y="11264"/>
                </a:cubicBezTo>
                <a:cubicBezTo>
                  <a:pt x="6020" y="11277"/>
                  <a:pt x="6058" y="11272"/>
                  <a:pt x="6095" y="11254"/>
                </a:cubicBezTo>
                <a:lnTo>
                  <a:pt x="6102" y="11254"/>
                </a:lnTo>
                <a:cubicBezTo>
                  <a:pt x="6106" y="11252"/>
                  <a:pt x="6111" y="11250"/>
                  <a:pt x="6115" y="11245"/>
                </a:cubicBezTo>
                <a:cubicBezTo>
                  <a:pt x="6287" y="11197"/>
                  <a:pt x="6429" y="11023"/>
                  <a:pt x="6478" y="10784"/>
                </a:cubicBezTo>
                <a:lnTo>
                  <a:pt x="7302" y="6737"/>
                </a:lnTo>
                <a:lnTo>
                  <a:pt x="8290" y="9994"/>
                </a:lnTo>
                <a:cubicBezTo>
                  <a:pt x="8380" y="10290"/>
                  <a:pt x="8613" y="10454"/>
                  <a:pt x="8841" y="10390"/>
                </a:cubicBezTo>
                <a:lnTo>
                  <a:pt x="10150" y="10390"/>
                </a:lnTo>
                <a:cubicBezTo>
                  <a:pt x="10429" y="10390"/>
                  <a:pt x="10655" y="10093"/>
                  <a:pt x="10655" y="9726"/>
                </a:cubicBezTo>
                <a:cubicBezTo>
                  <a:pt x="10655" y="9359"/>
                  <a:pt x="10429" y="9062"/>
                  <a:pt x="10150" y="9062"/>
                </a:cubicBezTo>
                <a:lnTo>
                  <a:pt x="9094" y="9062"/>
                </a:lnTo>
                <a:lnTo>
                  <a:pt x="7664" y="4350"/>
                </a:lnTo>
                <a:cubicBezTo>
                  <a:pt x="7586" y="4095"/>
                  <a:pt x="7402" y="3938"/>
                  <a:pt x="7205" y="3933"/>
                </a:cubicBezTo>
                <a:close/>
                <a:moveTo>
                  <a:pt x="2939" y="0"/>
                </a:moveTo>
                <a:cubicBezTo>
                  <a:pt x="4170" y="28"/>
                  <a:pt x="5479" y="1191"/>
                  <a:pt x="6201" y="3849"/>
                </a:cubicBezTo>
                <a:cubicBezTo>
                  <a:pt x="8765" y="-5601"/>
                  <a:pt x="18768" y="3849"/>
                  <a:pt x="6201" y="15999"/>
                </a:cubicBezTo>
                <a:cubicBezTo>
                  <a:pt x="-2832" y="7266"/>
                  <a:pt x="-205" y="-72"/>
                  <a:pt x="2939" y="0"/>
                </a:cubicBezTo>
                <a:close/>
              </a:path>
            </a:pathLst>
          </a:custGeom>
          <a:solidFill>
            <a:srgbClr val="EA474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5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355" y="1159212"/>
            <a:ext cx="1329296" cy="9271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1" name="Group 12"/>
          <p:cNvGrpSpPr/>
          <p:nvPr/>
        </p:nvGrpSpPr>
        <p:grpSpPr>
          <a:xfrm>
            <a:off x="663688" y="894433"/>
            <a:ext cx="2121087" cy="1271688"/>
            <a:chOff x="0" y="0"/>
            <a:chExt cx="2121086" cy="1271687"/>
          </a:xfrm>
        </p:grpSpPr>
        <p:pic>
          <p:nvPicPr>
            <p:cNvPr id="37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1000" y="177498"/>
              <a:ext cx="472139" cy="9379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7" name="Picture 15" descr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536655" y="42015"/>
              <a:ext cx="610783" cy="11876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Picture 16" descr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06059" flipH="1">
              <a:off x="1501064" y="284925"/>
              <a:ext cx="451101" cy="896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17" descr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926613">
              <a:off x="348714" y="391399"/>
              <a:ext cx="467646" cy="1131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Picture 10" descr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1288" y="399682"/>
              <a:ext cx="646116" cy="771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4" name="Rectangle: Rounded Corners 18"/>
          <p:cNvGrpSpPr/>
          <p:nvPr/>
        </p:nvGrpSpPr>
        <p:grpSpPr>
          <a:xfrm>
            <a:off x="925984" y="3563082"/>
            <a:ext cx="4156959" cy="777241"/>
            <a:chOff x="0" y="0"/>
            <a:chExt cx="4156957" cy="777240"/>
          </a:xfrm>
        </p:grpSpPr>
        <p:sp>
          <p:nvSpPr>
            <p:cNvPr id="382" name="Rounded Rectangle"/>
            <p:cNvSpPr/>
            <p:nvPr/>
          </p:nvSpPr>
          <p:spPr>
            <a:xfrm>
              <a:off x="0" y="0"/>
              <a:ext cx="4156958" cy="77724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What to eat?"/>
            <p:cNvSpPr txBox="1"/>
            <p:nvPr/>
          </p:nvSpPr>
          <p:spPr>
            <a:xfrm>
              <a:off x="83662" y="192385"/>
              <a:ext cx="3989633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What to eat?</a:t>
              </a:r>
            </a:p>
          </p:txBody>
        </p:sp>
      </p:grpSp>
      <p:grpSp>
        <p:nvGrpSpPr>
          <p:cNvPr id="387" name="Rectangle: Rounded Corners 19"/>
          <p:cNvGrpSpPr/>
          <p:nvPr/>
        </p:nvGrpSpPr>
        <p:grpSpPr>
          <a:xfrm>
            <a:off x="7064764" y="3521493"/>
            <a:ext cx="4156959" cy="777241"/>
            <a:chOff x="0" y="0"/>
            <a:chExt cx="4156957" cy="777240"/>
          </a:xfrm>
        </p:grpSpPr>
        <p:sp>
          <p:nvSpPr>
            <p:cNvPr id="385" name="Rounded Rectangle"/>
            <p:cNvSpPr/>
            <p:nvPr/>
          </p:nvSpPr>
          <p:spPr>
            <a:xfrm>
              <a:off x="0" y="0"/>
              <a:ext cx="4156958" cy="77724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What to limit?"/>
            <p:cNvSpPr txBox="1"/>
            <p:nvPr/>
          </p:nvSpPr>
          <p:spPr>
            <a:xfrm>
              <a:off x="83662" y="192385"/>
              <a:ext cx="3989633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What to limit?</a:t>
              </a:r>
            </a:p>
          </p:txBody>
        </p:sp>
      </p:grpSp>
      <p:sp>
        <p:nvSpPr>
          <p:cNvPr id="388" name="Rectangle 20"/>
          <p:cNvSpPr txBox="1"/>
          <p:nvPr/>
        </p:nvSpPr>
        <p:spPr>
          <a:xfrm>
            <a:off x="971704" y="4441921"/>
            <a:ext cx="3398436" cy="204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Olive and vegetable oils</a:t>
            </a:r>
          </a:p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Fish</a:t>
            </a:r>
          </a:p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Fruits and vegetables</a:t>
            </a:r>
          </a:p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Nuts, walnuts, almonds</a:t>
            </a:r>
          </a:p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Whole grains</a:t>
            </a:r>
          </a:p>
        </p:txBody>
      </p:sp>
      <p:sp>
        <p:nvSpPr>
          <p:cNvPr id="389" name="Rectangle 21"/>
          <p:cNvSpPr txBox="1"/>
          <p:nvPr/>
        </p:nvSpPr>
        <p:spPr>
          <a:xfrm>
            <a:off x="7109332" y="4397478"/>
            <a:ext cx="4750047" cy="204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Fried foods</a:t>
            </a:r>
          </a:p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High fat dairy (milk and cheese)</a:t>
            </a:r>
          </a:p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High fat desserts and salad dressing  </a:t>
            </a:r>
          </a:p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Red meat </a:t>
            </a:r>
          </a:p>
          <a:p>
            <a:pPr marL="68579" indent="-342900">
              <a:lnSpc>
                <a:spcPct val="120000"/>
              </a:lnSpc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Butter and margarine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 advAuto="0"/>
      <p:bldP spid="373" grpId="0" animBg="1" advAuto="0"/>
      <p:bldP spid="374" grpId="0" animBg="1" advAuto="0"/>
      <p:bldP spid="375" grpId="0" animBg="1" advAuto="0"/>
      <p:bldP spid="381" grpId="0" animBg="1" advAuto="0"/>
      <p:bldP spid="384" grpId="0" animBg="1" advAuto="0"/>
      <p:bldP spid="387" grpId="0" animBg="1" advAuto="0"/>
      <p:bldP spid="388" grpId="0" build="p" bldLvl="5" animBg="1" advAuto="0"/>
      <p:bldP spid="389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18e85f218d4_0_4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646" name="Google Shape;2646;g18e85f218d4_0_4"/>
          <p:cNvSpPr txBox="1">
            <a:spLocks noGrp="1"/>
          </p:cNvSpPr>
          <p:nvPr>
            <p:ph type="body" idx="1"/>
          </p:nvPr>
        </p:nvSpPr>
        <p:spPr>
          <a:xfrm>
            <a:off x="5902429" y="1966175"/>
            <a:ext cx="4974000" cy="411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Dietary fats come in two forms</a:t>
            </a:r>
            <a:r>
              <a:rPr lang="en-US" sz="1800"/>
              <a:t>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Fats</a:t>
            </a:r>
            <a:r>
              <a:rPr lang="en-US" sz="1800"/>
              <a:t>: semi-solid at room temperature (25 ͦC)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Oils</a:t>
            </a:r>
            <a:r>
              <a:rPr lang="en-US" sz="1800"/>
              <a:t>: liquid at room temperature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Sources of fats and oils</a:t>
            </a:r>
            <a:r>
              <a:rPr lang="en-US" sz="1800"/>
              <a:t>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Animal fats</a:t>
            </a:r>
            <a:r>
              <a:rPr lang="en-US" sz="1800"/>
              <a:t>: butter, margarine, milk, cheese, egg, meat and fish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Vegetable fats</a:t>
            </a:r>
            <a:r>
              <a:rPr lang="en-US" sz="1800"/>
              <a:t>: peanuts, sesame seeds, nuts (walnuts, almonds, and pistachios) and coconut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Vegetable oils</a:t>
            </a:r>
            <a:r>
              <a:rPr lang="en-US" sz="1800"/>
              <a:t>: olive, soy, sunflower, corn, canola and cottonseed oils.</a:t>
            </a:r>
            <a:endParaRPr sz="1800"/>
          </a:p>
        </p:txBody>
      </p:sp>
      <p:pic>
        <p:nvPicPr>
          <p:cNvPr id="2647" name="Google Shape;2647;g18e85f218d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571" y="1961825"/>
            <a:ext cx="4197274" cy="412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648" name="Google Shape;2648;g18e85f218d4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3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92" name="Title 1"/>
          <p:cNvSpPr txBox="1">
            <a:spLocks noGrp="1"/>
          </p:cNvSpPr>
          <p:nvPr>
            <p:ph type="title"/>
          </p:nvPr>
        </p:nvSpPr>
        <p:spPr>
          <a:xfrm>
            <a:off x="3665792" y="1111193"/>
            <a:ext cx="6364972" cy="132556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Lipid digestion</a:t>
            </a:r>
          </a:p>
        </p:txBody>
      </p:sp>
      <p:sp>
        <p:nvSpPr>
          <p:cNvPr id="393" name="Balanced diet: A diet that contains all the nutrients in the right amounts and proportions to meet the nutritional requirements and enables growth and development to promote good health"/>
          <p:cNvSpPr txBox="1"/>
          <p:nvPr/>
        </p:nvSpPr>
        <p:spPr>
          <a:xfrm>
            <a:off x="3678782" y="2100099"/>
            <a:ext cx="6068367" cy="385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Goal of fat digestion:</a:t>
            </a:r>
          </a:p>
        </p:txBody>
      </p:sp>
      <p:sp>
        <p:nvSpPr>
          <p:cNvPr id="394" name="TextBox 5"/>
          <p:cNvSpPr txBox="1"/>
          <p:nvPr/>
        </p:nvSpPr>
        <p:spPr>
          <a:xfrm>
            <a:off x="3700677" y="2530982"/>
            <a:ext cx="6000751" cy="760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Breakdown triglycerides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→ Monoglycerides, fatty acids, and glycerol</a:t>
            </a:r>
          </a:p>
        </p:txBody>
      </p:sp>
      <p:pic>
        <p:nvPicPr>
          <p:cNvPr id="395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697" y="3686657"/>
            <a:ext cx="7260102" cy="240836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 advAuto="0"/>
      <p:bldP spid="393" grpId="0" animBg="1" advAuto="0"/>
      <p:bldP spid="394" grpId="0" animBg="1" advAuto="0"/>
      <p:bldP spid="395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98" name="Title 1"/>
          <p:cNvSpPr txBox="1">
            <a:spLocks noGrp="1"/>
          </p:cNvSpPr>
          <p:nvPr>
            <p:ph type="title"/>
          </p:nvPr>
        </p:nvSpPr>
        <p:spPr>
          <a:xfrm>
            <a:off x="3665792" y="1111193"/>
            <a:ext cx="6364972" cy="132556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Lipid digestion</a:t>
            </a:r>
          </a:p>
        </p:txBody>
      </p:sp>
      <p:sp>
        <p:nvSpPr>
          <p:cNvPr id="399" name="Balanced diet: A diet that contains all the nutrients in the right amounts and proportions to meet the nutritional requirements and enables growth and development to promote good health"/>
          <p:cNvSpPr txBox="1"/>
          <p:nvPr/>
        </p:nvSpPr>
        <p:spPr>
          <a:xfrm>
            <a:off x="3678782" y="2100099"/>
            <a:ext cx="6068367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In the mouth:</a:t>
            </a:r>
          </a:p>
        </p:txBody>
      </p:sp>
      <p:sp>
        <p:nvSpPr>
          <p:cNvPr id="400" name="TextBox 5"/>
          <p:cNvSpPr txBox="1"/>
          <p:nvPr/>
        </p:nvSpPr>
        <p:spPr>
          <a:xfrm>
            <a:off x="3700677" y="2530982"/>
            <a:ext cx="3218047" cy="2602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→ Hard fats begin to melt when they reach body temperature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→ </a:t>
            </a:r>
            <a:r>
              <a:rPr b="1"/>
              <a:t>Lingual lipase: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An enzyme that starts digestion in the mouth</a:t>
            </a:r>
          </a:p>
        </p:txBody>
      </p:sp>
      <p:pic>
        <p:nvPicPr>
          <p:cNvPr id="401" name="Picture 6" descr="Picture 6"/>
          <p:cNvPicPr>
            <a:picLocks noChangeAspect="1"/>
          </p:cNvPicPr>
          <p:nvPr/>
        </p:nvPicPr>
        <p:blipFill>
          <a:blip r:embed="rId2"/>
          <a:srcRect l="5202" r="12108" b="69034"/>
          <a:stretch>
            <a:fillRect/>
          </a:stretch>
        </p:blipFill>
        <p:spPr>
          <a:xfrm>
            <a:off x="6964443" y="2811781"/>
            <a:ext cx="4785900" cy="33068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402" name="Graphic 9" descr="Graphic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89" y="2138445"/>
            <a:ext cx="384970" cy="38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 advAuto="0"/>
      <p:bldP spid="400" grpId="0" build="p" bldLvl="5" animBg="1" advAuto="0"/>
      <p:bldP spid="401" grpId="0" animBg="1" advAuto="0"/>
      <p:bldP spid="402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177" y="1475733"/>
            <a:ext cx="4580688" cy="48806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405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06" name="Title 1"/>
          <p:cNvSpPr txBox="1">
            <a:spLocks noGrp="1"/>
          </p:cNvSpPr>
          <p:nvPr>
            <p:ph type="title"/>
          </p:nvPr>
        </p:nvSpPr>
        <p:spPr>
          <a:xfrm>
            <a:off x="3665792" y="1111193"/>
            <a:ext cx="6364972" cy="132556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Lipid digestion</a:t>
            </a:r>
          </a:p>
        </p:txBody>
      </p:sp>
      <p:sp>
        <p:nvSpPr>
          <p:cNvPr id="407" name="Balanced diet: A diet that contains all the nutrients in the right amounts and proportions to meet the nutritional requirements and enables growth and development to promote good health"/>
          <p:cNvSpPr txBox="1"/>
          <p:nvPr/>
        </p:nvSpPr>
        <p:spPr>
          <a:xfrm>
            <a:off x="3678782" y="2100099"/>
            <a:ext cx="6068367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In the stomach:</a:t>
            </a:r>
          </a:p>
        </p:txBody>
      </p:sp>
      <p:sp>
        <p:nvSpPr>
          <p:cNvPr id="408" name="TextBox 5"/>
          <p:cNvSpPr txBox="1"/>
          <p:nvPr/>
        </p:nvSpPr>
        <p:spPr>
          <a:xfrm>
            <a:off x="3700677" y="2530982"/>
            <a:ext cx="3410780" cy="297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→ Strong muscle contractions (churning action mixes fat with water and acid)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lvl="1"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→</a:t>
            </a:r>
            <a:r>
              <a:rPr b="1"/>
              <a:t> Gastric lipase: </a:t>
            </a:r>
          </a:p>
          <a:p>
            <a:pPr lvl="1"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Enzyme that breaks down fat in the stomach</a:t>
            </a:r>
          </a:p>
        </p:txBody>
      </p:sp>
      <p:pic>
        <p:nvPicPr>
          <p:cNvPr id="409" name="Graphic 9" descr="Graphic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89" y="2138445"/>
            <a:ext cx="384970" cy="38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 animBg="1" advAuto="0"/>
      <p:bldP spid="407" grpId="0" animBg="1" advAuto="0"/>
      <p:bldP spid="408" grpId="0" build="p" bldLvl="5" animBg="1" advAuto="0"/>
      <p:bldP spid="409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412" name="Title 1"/>
          <p:cNvSpPr txBox="1">
            <a:spLocks noGrp="1"/>
          </p:cNvSpPr>
          <p:nvPr>
            <p:ph type="title"/>
          </p:nvPr>
        </p:nvSpPr>
        <p:spPr>
          <a:xfrm>
            <a:off x="3055131" y="761660"/>
            <a:ext cx="6364972" cy="132556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Lipid digestion</a:t>
            </a:r>
          </a:p>
        </p:txBody>
      </p:sp>
      <p:sp>
        <p:nvSpPr>
          <p:cNvPr id="413" name="Balanced diet: A diet that contains all the nutrients in the right amounts and proportions to meet the nutritional requirements and enables growth and development to promote good health"/>
          <p:cNvSpPr txBox="1"/>
          <p:nvPr/>
        </p:nvSpPr>
        <p:spPr>
          <a:xfrm>
            <a:off x="3395167" y="1783146"/>
            <a:ext cx="6068367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In the small intestines:</a:t>
            </a:r>
          </a:p>
        </p:txBody>
      </p:sp>
      <p:sp>
        <p:nvSpPr>
          <p:cNvPr id="414" name="TextBox 5"/>
          <p:cNvSpPr txBox="1"/>
          <p:nvPr/>
        </p:nvSpPr>
        <p:spPr>
          <a:xfrm>
            <a:off x="3211286" y="2283153"/>
            <a:ext cx="3945891" cy="41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b="1" dirty="0"/>
              <a:t>Cholecystokinin (CCK): </a:t>
            </a:r>
            <a:r>
              <a:rPr dirty="0"/>
              <a:t>A hormone that makes the gall bladder release bile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→ acts as an emulsifier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b="1" dirty="0"/>
              <a:t> Pancreatic lipase: </a:t>
            </a:r>
            <a:r>
              <a:rPr dirty="0"/>
              <a:t>An enzyme from the pancreas breaks down triglycerides and phospholipids 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→ monoglycerides, glycerol, fatty acids</a:t>
            </a:r>
          </a:p>
        </p:txBody>
      </p:sp>
      <p:pic>
        <p:nvPicPr>
          <p:cNvPr id="415" name="Graphic 9" descr="Graphic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634" y="1821491"/>
            <a:ext cx="384970" cy="384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77" y="1475733"/>
            <a:ext cx="4580688" cy="48806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0" animBg="1" advAuto="0"/>
      <p:bldP spid="414" grpId="0" build="p" bldLvl="5" animBg="1" advAuto="0"/>
      <p:bldP spid="415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Factors Affecting Your Health"/>
          <p:cNvSpPr txBox="1">
            <a:spLocks noGrp="1"/>
          </p:cNvSpPr>
          <p:nvPr>
            <p:ph type="title"/>
          </p:nvPr>
        </p:nvSpPr>
        <p:spPr>
          <a:xfrm>
            <a:off x="3258575" y="33937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Health effects of lipids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20" name="TextBox 5"/>
          <p:cNvSpPr txBox="1"/>
          <p:nvPr/>
        </p:nvSpPr>
        <p:spPr>
          <a:xfrm>
            <a:off x="3520440" y="1325565"/>
            <a:ext cx="7477520" cy="1497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The blood lipid profile </a:t>
            </a:r>
            <a:r>
              <a:rPr b="0"/>
              <a:t>reveals the concentrations of various lipids in the blood</a:t>
            </a:r>
          </a:p>
          <a:p>
            <a:pPr marL="342900" indent="-342900" defTabSz="914377">
              <a:buClr>
                <a:srgbClr val="F8BA16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Both the </a:t>
            </a:r>
            <a:r>
              <a:rPr b="1"/>
              <a:t>amounts</a:t>
            </a:r>
            <a:r>
              <a:t> and </a:t>
            </a:r>
            <a:r>
              <a:rPr b="1"/>
              <a:t>types</a:t>
            </a:r>
            <a:r>
              <a:t> of fat in the diet influence the risk for disease</a:t>
            </a:r>
          </a:p>
        </p:txBody>
      </p:sp>
      <p:grpSp>
        <p:nvGrpSpPr>
          <p:cNvPr id="432" name="Diagram 6"/>
          <p:cNvGrpSpPr/>
          <p:nvPr/>
        </p:nvGrpSpPr>
        <p:grpSpPr>
          <a:xfrm>
            <a:off x="1104660" y="3232413"/>
            <a:ext cx="10240121" cy="1460724"/>
            <a:chOff x="0" y="0"/>
            <a:chExt cx="10240119" cy="1460723"/>
          </a:xfrm>
        </p:grpSpPr>
        <p:grpSp>
          <p:nvGrpSpPr>
            <p:cNvPr id="423" name="Group"/>
            <p:cNvGrpSpPr/>
            <p:nvPr/>
          </p:nvGrpSpPr>
          <p:grpSpPr>
            <a:xfrm>
              <a:off x="0" y="0"/>
              <a:ext cx="2694769" cy="1460724"/>
              <a:chOff x="0" y="0"/>
              <a:chExt cx="2694768" cy="1460723"/>
            </a:xfrm>
          </p:grpSpPr>
          <p:sp>
            <p:nvSpPr>
              <p:cNvPr id="421" name="Rounded Rectangle"/>
              <p:cNvSpPr/>
              <p:nvPr/>
            </p:nvSpPr>
            <p:spPr>
              <a:xfrm>
                <a:off x="0" y="0"/>
                <a:ext cx="2694769" cy="1460724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2" name="Increase intakes of saturated fat from the diet"/>
              <p:cNvSpPr txBox="1"/>
              <p:nvPr/>
            </p:nvSpPr>
            <p:spPr>
              <a:xfrm>
                <a:off x="42783" y="150209"/>
                <a:ext cx="2609202" cy="11603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Increase intakes of saturated fat from the diet</a:t>
                </a:r>
              </a:p>
            </p:txBody>
          </p:sp>
        </p:grpSp>
        <p:sp>
          <p:nvSpPr>
            <p:cNvPr id="424" name="Arrow"/>
            <p:cNvSpPr/>
            <p:nvPr/>
          </p:nvSpPr>
          <p:spPr>
            <a:xfrm>
              <a:off x="2964245" y="396209"/>
              <a:ext cx="571291" cy="66830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EBAD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grpSp>
          <p:nvGrpSpPr>
            <p:cNvPr id="427" name="Group"/>
            <p:cNvGrpSpPr/>
            <p:nvPr/>
          </p:nvGrpSpPr>
          <p:grpSpPr>
            <a:xfrm>
              <a:off x="3772675" y="0"/>
              <a:ext cx="2694769" cy="1460724"/>
              <a:chOff x="0" y="0"/>
              <a:chExt cx="2694768" cy="1460723"/>
            </a:xfrm>
          </p:grpSpPr>
          <p:sp>
            <p:nvSpPr>
              <p:cNvPr id="425" name="Rounded Rectangle"/>
              <p:cNvSpPr/>
              <p:nvPr/>
            </p:nvSpPr>
            <p:spPr>
              <a:xfrm>
                <a:off x="0" y="0"/>
                <a:ext cx="2694769" cy="1460724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6" name="Increase LDL cholesterol"/>
              <p:cNvSpPr txBox="1"/>
              <p:nvPr/>
            </p:nvSpPr>
            <p:spPr>
              <a:xfrm>
                <a:off x="42783" y="319308"/>
                <a:ext cx="2609203" cy="8221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Increase LDL cholesterol</a:t>
                </a:r>
              </a:p>
            </p:txBody>
          </p:sp>
        </p:grpSp>
        <p:sp>
          <p:nvSpPr>
            <p:cNvPr id="428" name="Arrow"/>
            <p:cNvSpPr/>
            <p:nvPr/>
          </p:nvSpPr>
          <p:spPr>
            <a:xfrm>
              <a:off x="6736922" y="396209"/>
              <a:ext cx="571291" cy="66830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EBAD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grpSp>
          <p:nvGrpSpPr>
            <p:cNvPr id="431" name="Group"/>
            <p:cNvGrpSpPr/>
            <p:nvPr/>
          </p:nvGrpSpPr>
          <p:grpSpPr>
            <a:xfrm>
              <a:off x="7545351" y="0"/>
              <a:ext cx="2694769" cy="1460724"/>
              <a:chOff x="0" y="0"/>
              <a:chExt cx="2694768" cy="1460723"/>
            </a:xfrm>
          </p:grpSpPr>
          <p:sp>
            <p:nvSpPr>
              <p:cNvPr id="429" name="Rounded Rectangle"/>
              <p:cNvSpPr/>
              <p:nvPr/>
            </p:nvSpPr>
            <p:spPr>
              <a:xfrm>
                <a:off x="0" y="0"/>
                <a:ext cx="2694769" cy="1460724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0" name="Increase risk of cardiovascular disease"/>
              <p:cNvSpPr txBox="1"/>
              <p:nvPr/>
            </p:nvSpPr>
            <p:spPr>
              <a:xfrm>
                <a:off x="42783" y="150209"/>
                <a:ext cx="2609203" cy="11603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Increase risk of cardiovascular disease</a:t>
                </a:r>
              </a:p>
            </p:txBody>
          </p:sp>
        </p:grpSp>
      </p:grpSp>
      <p:grpSp>
        <p:nvGrpSpPr>
          <p:cNvPr id="444" name="Diagram 7"/>
          <p:cNvGrpSpPr/>
          <p:nvPr/>
        </p:nvGrpSpPr>
        <p:grpSpPr>
          <a:xfrm>
            <a:off x="1104660" y="4792186"/>
            <a:ext cx="10240121" cy="1460724"/>
            <a:chOff x="0" y="0"/>
            <a:chExt cx="10240119" cy="1460723"/>
          </a:xfrm>
        </p:grpSpPr>
        <p:grpSp>
          <p:nvGrpSpPr>
            <p:cNvPr id="435" name="Group"/>
            <p:cNvGrpSpPr/>
            <p:nvPr/>
          </p:nvGrpSpPr>
          <p:grpSpPr>
            <a:xfrm>
              <a:off x="0" y="0"/>
              <a:ext cx="2694769" cy="1460724"/>
              <a:chOff x="0" y="0"/>
              <a:chExt cx="2694768" cy="1460723"/>
            </a:xfrm>
          </p:grpSpPr>
          <p:sp>
            <p:nvSpPr>
              <p:cNvPr id="433" name="Rounded Rectangle"/>
              <p:cNvSpPr/>
              <p:nvPr/>
            </p:nvSpPr>
            <p:spPr>
              <a:xfrm>
                <a:off x="0" y="0"/>
                <a:ext cx="2694769" cy="1460724"/>
              </a:xfrm>
              <a:prstGeom prst="roundRect">
                <a:avLst>
                  <a:gd name="adj" fmla="val 10000"/>
                </a:avLst>
              </a:prstGeom>
              <a:solidFill>
                <a:srgbClr val="92D050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4" name="Increase intakes of unsaturated fat from the diet"/>
              <p:cNvSpPr txBox="1"/>
              <p:nvPr/>
            </p:nvSpPr>
            <p:spPr>
              <a:xfrm>
                <a:off x="42783" y="150209"/>
                <a:ext cx="2609202" cy="11603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Increase intakes of unsaturated fat from the diet</a:t>
                </a:r>
              </a:p>
            </p:txBody>
          </p:sp>
        </p:grpSp>
        <p:sp>
          <p:nvSpPr>
            <p:cNvPr id="436" name="Arrow"/>
            <p:cNvSpPr/>
            <p:nvPr/>
          </p:nvSpPr>
          <p:spPr>
            <a:xfrm>
              <a:off x="2964245" y="396209"/>
              <a:ext cx="571291" cy="66830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2D050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grpSp>
          <p:nvGrpSpPr>
            <p:cNvPr id="439" name="Group"/>
            <p:cNvGrpSpPr/>
            <p:nvPr/>
          </p:nvGrpSpPr>
          <p:grpSpPr>
            <a:xfrm>
              <a:off x="3772675" y="0"/>
              <a:ext cx="2694769" cy="1460724"/>
              <a:chOff x="0" y="0"/>
              <a:chExt cx="2694768" cy="1460723"/>
            </a:xfrm>
          </p:grpSpPr>
          <p:sp>
            <p:nvSpPr>
              <p:cNvPr id="437" name="Rounded Rectangle"/>
              <p:cNvSpPr/>
              <p:nvPr/>
            </p:nvSpPr>
            <p:spPr>
              <a:xfrm>
                <a:off x="0" y="0"/>
                <a:ext cx="2694769" cy="1460724"/>
              </a:xfrm>
              <a:prstGeom prst="roundRect">
                <a:avLst>
                  <a:gd name="adj" fmla="val 10000"/>
                </a:avLst>
              </a:prstGeom>
              <a:solidFill>
                <a:srgbClr val="92D050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" name="Decrease LDL cholesterol"/>
              <p:cNvSpPr txBox="1"/>
              <p:nvPr/>
            </p:nvSpPr>
            <p:spPr>
              <a:xfrm>
                <a:off x="42783" y="319308"/>
                <a:ext cx="2609203" cy="8221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Decrease LDL cholesterol</a:t>
                </a:r>
              </a:p>
            </p:txBody>
          </p:sp>
        </p:grpSp>
        <p:sp>
          <p:nvSpPr>
            <p:cNvPr id="440" name="Arrow"/>
            <p:cNvSpPr/>
            <p:nvPr/>
          </p:nvSpPr>
          <p:spPr>
            <a:xfrm>
              <a:off x="6736922" y="396209"/>
              <a:ext cx="571291" cy="66830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2D050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grpSp>
          <p:nvGrpSpPr>
            <p:cNvPr id="443" name="Group"/>
            <p:cNvGrpSpPr/>
            <p:nvPr/>
          </p:nvGrpSpPr>
          <p:grpSpPr>
            <a:xfrm>
              <a:off x="7545351" y="0"/>
              <a:ext cx="2694769" cy="1460724"/>
              <a:chOff x="0" y="0"/>
              <a:chExt cx="2694768" cy="1460723"/>
            </a:xfrm>
          </p:grpSpPr>
          <p:sp>
            <p:nvSpPr>
              <p:cNvPr id="441" name="Rounded Rectangle"/>
              <p:cNvSpPr/>
              <p:nvPr/>
            </p:nvSpPr>
            <p:spPr>
              <a:xfrm>
                <a:off x="0" y="0"/>
                <a:ext cx="2694769" cy="1460724"/>
              </a:xfrm>
              <a:prstGeom prst="roundRect">
                <a:avLst>
                  <a:gd name="adj" fmla="val 10000"/>
                </a:avLst>
              </a:prstGeom>
              <a:solidFill>
                <a:srgbClr val="92D050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2" name="Decrease risk of cardiovascular disease"/>
              <p:cNvSpPr txBox="1"/>
              <p:nvPr/>
            </p:nvSpPr>
            <p:spPr>
              <a:xfrm>
                <a:off x="42783" y="150209"/>
                <a:ext cx="2609203" cy="11603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Decrease risk of cardiovascular disease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 animBg="1" advAuto="0"/>
      <p:bldP spid="420" grpId="0" build="p" bldLvl="5" animBg="1" advAuto="0"/>
      <p:bldP spid="432" grpId="0" animBg="1" advAuto="0"/>
      <p:bldP spid="444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Factors Affecting Your Health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Recommended intake of fats</a:t>
            </a:r>
          </a:p>
        </p:txBody>
      </p:sp>
      <p:sp>
        <p:nvSpPr>
          <p:cNvPr id="4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451" name="Group 2"/>
          <p:cNvGrpSpPr/>
          <p:nvPr/>
        </p:nvGrpSpPr>
        <p:grpSpPr>
          <a:xfrm>
            <a:off x="956809" y="1819305"/>
            <a:ext cx="10308374" cy="4249979"/>
            <a:chOff x="0" y="0"/>
            <a:chExt cx="10308374" cy="4249979"/>
          </a:xfrm>
        </p:grpSpPr>
        <p:sp>
          <p:nvSpPr>
            <p:cNvPr id="448" name="사각형: 둥근 모서리 4"/>
            <p:cNvSpPr/>
            <p:nvPr/>
          </p:nvSpPr>
          <p:spPr>
            <a:xfrm>
              <a:off x="5200388" y="2303206"/>
              <a:ext cx="5107986" cy="1946774"/>
            </a:xfrm>
            <a:prstGeom prst="roundRect">
              <a:avLst>
                <a:gd name="adj" fmla="val 12588"/>
              </a:avLst>
            </a:prstGeom>
            <a:solidFill>
              <a:srgbClr val="FFFFFF"/>
            </a:solidFill>
            <a:ln w="381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9" name="사각형: 둥근 모서리 3"/>
            <p:cNvSpPr/>
            <p:nvPr/>
          </p:nvSpPr>
          <p:spPr>
            <a:xfrm>
              <a:off x="-1" y="-1"/>
              <a:ext cx="5091727" cy="4243820"/>
            </a:xfrm>
            <a:prstGeom prst="roundRect">
              <a:avLst>
                <a:gd name="adj" fmla="val 12588"/>
              </a:avLst>
            </a:prstGeom>
            <a:solidFill>
              <a:srgbClr val="FFFFFF"/>
            </a:solidFill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50" name="사각형: 둥근 모서리 4"/>
            <p:cNvSpPr/>
            <p:nvPr/>
          </p:nvSpPr>
          <p:spPr>
            <a:xfrm>
              <a:off x="5200388" y="-1"/>
              <a:ext cx="5107986" cy="2199451"/>
            </a:xfrm>
            <a:prstGeom prst="roundRect">
              <a:avLst>
                <a:gd name="adj" fmla="val 12588"/>
              </a:avLst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452" name="타원 16"/>
          <p:cNvSpPr/>
          <p:nvPr/>
        </p:nvSpPr>
        <p:spPr>
          <a:xfrm>
            <a:off x="4812546" y="2642764"/>
            <a:ext cx="2596901" cy="2596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grpSp>
        <p:nvGrpSpPr>
          <p:cNvPr id="455" name="Group 51"/>
          <p:cNvGrpSpPr/>
          <p:nvPr/>
        </p:nvGrpSpPr>
        <p:grpSpPr>
          <a:xfrm>
            <a:off x="1025316" y="2125852"/>
            <a:ext cx="5119569" cy="3983206"/>
            <a:chOff x="0" y="0"/>
            <a:chExt cx="5119568" cy="3983204"/>
          </a:xfrm>
        </p:grpSpPr>
        <p:sp>
          <p:nvSpPr>
            <p:cNvPr id="453" name="TextBox 10"/>
            <p:cNvSpPr txBox="1"/>
            <p:nvPr/>
          </p:nvSpPr>
          <p:spPr>
            <a:xfrm>
              <a:off x="164857" y="184382"/>
              <a:ext cx="4954712" cy="379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2">
                <a:lnSpc>
                  <a:spcPct val="90000"/>
                </a:lnSpc>
                <a:spcBef>
                  <a:spcPts val="1000"/>
                </a:spcBef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dirty="0"/>
            </a:p>
            <a:p>
              <a:pPr lvl="2">
                <a:lnSpc>
                  <a:spcPct val="90000"/>
                </a:lnSpc>
                <a:spcBef>
                  <a:spcPts val="1000"/>
                </a:spcBef>
                <a:defRPr sz="22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/>
                <a:t>→ </a:t>
              </a:r>
              <a:r>
                <a:rPr b="1" dirty="0"/>
                <a:t>20 to 35 % of daily energy</a:t>
              </a:r>
            </a:p>
            <a:p>
              <a:pPr lvl="2">
                <a:lnSpc>
                  <a:spcPct val="90000"/>
                </a:lnSpc>
                <a:spcBef>
                  <a:spcPts val="1000"/>
                </a:spcBef>
                <a:defRPr sz="2200" b="1">
                  <a:latin typeface="+mj-lt"/>
                  <a:ea typeface="+mj-ea"/>
                  <a:cs typeface="+mj-cs"/>
                  <a:sym typeface="Calibri"/>
                </a:defRPr>
              </a:pPr>
              <a:endParaRPr b="1" dirty="0"/>
            </a:p>
            <a:p>
              <a:pPr lvl="2">
                <a:lnSpc>
                  <a:spcPct val="90000"/>
                </a:lnSpc>
                <a:spcBef>
                  <a:spcPts val="1000"/>
                </a:spcBef>
                <a:defRPr sz="2200" b="1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/>
                <a:t>Divided between:</a:t>
              </a:r>
            </a:p>
            <a:p>
              <a:pPr lvl="2">
                <a:lnSpc>
                  <a:spcPct val="90000"/>
                </a:lnSpc>
                <a:spcBef>
                  <a:spcPts val="1000"/>
                </a:spcBef>
                <a:defRPr sz="22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/>
                <a:t>→ SFA (7-10%)</a:t>
              </a:r>
            </a:p>
            <a:p>
              <a:pPr lvl="2">
                <a:lnSpc>
                  <a:spcPct val="90000"/>
                </a:lnSpc>
                <a:spcBef>
                  <a:spcPts val="1000"/>
                </a:spcBef>
                <a:defRPr sz="22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/>
                <a:t>→ MUFA (15-20%)</a:t>
              </a:r>
            </a:p>
            <a:p>
              <a:pPr lvl="2">
                <a:lnSpc>
                  <a:spcPct val="90000"/>
                </a:lnSpc>
                <a:spcBef>
                  <a:spcPts val="1000"/>
                </a:spcBef>
                <a:defRPr sz="22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/>
                <a:t>→ PUFA 5-10%</a:t>
              </a:r>
            </a:p>
            <a:p>
              <a:pPr lvl="2">
                <a:lnSpc>
                  <a:spcPct val="90000"/>
                </a:lnSpc>
                <a:spcBef>
                  <a:spcPts val="1000"/>
                </a:spcBef>
                <a:defRPr sz="22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/>
                <a:t>→ Trans FA: as low as possible (Less than 1%)</a:t>
              </a:r>
            </a:p>
          </p:txBody>
        </p:sp>
        <p:sp>
          <p:nvSpPr>
            <p:cNvPr id="454" name="TextBox 11"/>
            <p:cNvSpPr txBox="1"/>
            <p:nvPr/>
          </p:nvSpPr>
          <p:spPr>
            <a:xfrm>
              <a:off x="0" y="0"/>
              <a:ext cx="4954711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sz="2400" b="1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Total Fat</a:t>
              </a:r>
            </a:p>
          </p:txBody>
        </p:sp>
      </p:grpSp>
      <p:sp>
        <p:nvSpPr>
          <p:cNvPr id="456" name="TextBox 13"/>
          <p:cNvSpPr txBox="1"/>
          <p:nvPr/>
        </p:nvSpPr>
        <p:spPr>
          <a:xfrm>
            <a:off x="7461575" y="2712093"/>
            <a:ext cx="3721284" cy="122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2">
              <a:lnSpc>
                <a:spcPct val="90000"/>
              </a:lnSpc>
              <a:spcBef>
                <a:spcPts val="1000"/>
              </a:spcBef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→ </a:t>
            </a:r>
            <a:r>
              <a:rPr b="1"/>
              <a:t>Omega 3 = </a:t>
            </a:r>
            <a:r>
              <a:t>0.6-1.2%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→ </a:t>
            </a:r>
            <a:r>
              <a:rPr b="1"/>
              <a:t>Omega 6 = </a:t>
            </a:r>
            <a:r>
              <a:t>5-10%</a:t>
            </a:r>
          </a:p>
        </p:txBody>
      </p:sp>
      <p:sp>
        <p:nvSpPr>
          <p:cNvPr id="457" name="TextBox 14"/>
          <p:cNvSpPr txBox="1"/>
          <p:nvPr/>
        </p:nvSpPr>
        <p:spPr>
          <a:xfrm>
            <a:off x="6249673" y="2125852"/>
            <a:ext cx="495652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Omega 3 and Omega 6 </a:t>
            </a:r>
          </a:p>
        </p:txBody>
      </p:sp>
      <p:grpSp>
        <p:nvGrpSpPr>
          <p:cNvPr id="472" name="Group 15"/>
          <p:cNvGrpSpPr/>
          <p:nvPr/>
        </p:nvGrpSpPr>
        <p:grpSpPr>
          <a:xfrm>
            <a:off x="4902925" y="2630781"/>
            <a:ext cx="2433289" cy="2606671"/>
            <a:chOff x="0" y="0"/>
            <a:chExt cx="2433287" cy="2606669"/>
          </a:xfrm>
        </p:grpSpPr>
        <p:sp>
          <p:nvSpPr>
            <p:cNvPr id="458" name="Block Arc 33"/>
            <p:cNvSpPr/>
            <p:nvPr/>
          </p:nvSpPr>
          <p:spPr>
            <a:xfrm rot="5400000">
              <a:off x="1186189" y="1359612"/>
              <a:ext cx="1302374" cy="119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" y="0"/>
                  </a:moveTo>
                  <a:cubicBezTo>
                    <a:pt x="11772" y="0"/>
                    <a:pt x="21266" y="9489"/>
                    <a:pt x="21600" y="21415"/>
                  </a:cubicBezTo>
                  <a:lnTo>
                    <a:pt x="15181" y="21600"/>
                  </a:lnTo>
                  <a:lnTo>
                    <a:pt x="15181" y="21600"/>
                  </a:lnTo>
                  <a:cubicBezTo>
                    <a:pt x="14938" y="13370"/>
                    <a:pt x="8213" y="6825"/>
                    <a:pt x="0" y="682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59" name="Block Arc 34"/>
            <p:cNvSpPr/>
            <p:nvPr/>
          </p:nvSpPr>
          <p:spPr>
            <a:xfrm>
              <a:off x="1234618" y="0"/>
              <a:ext cx="1198670" cy="1292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2060" y="244"/>
                    <a:pt x="21600" y="9843"/>
                    <a:pt x="21600" y="21600"/>
                  </a:cubicBezTo>
                  <a:lnTo>
                    <a:pt x="14920" y="21425"/>
                  </a:lnTo>
                  <a:cubicBezTo>
                    <a:pt x="14920" y="13044"/>
                    <a:pt x="8291" y="6199"/>
                    <a:pt x="0" y="602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0" name="Block Arc 35"/>
            <p:cNvSpPr/>
            <p:nvPr/>
          </p:nvSpPr>
          <p:spPr>
            <a:xfrm rot="10800000">
              <a:off x="0" y="1304296"/>
              <a:ext cx="1189676" cy="129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2130" y="368"/>
                    <a:pt x="21600" y="9930"/>
                    <a:pt x="21600" y="21600"/>
                  </a:cubicBezTo>
                  <a:lnTo>
                    <a:pt x="14645" y="21425"/>
                  </a:lnTo>
                  <a:cubicBezTo>
                    <a:pt x="14645" y="13219"/>
                    <a:pt x="8164" y="6494"/>
                    <a:pt x="0" y="6228"/>
                  </a:cubicBezTo>
                  <a:close/>
                </a:path>
              </a:pathLst>
            </a:custGeom>
            <a:solidFill>
              <a:srgbClr val="45454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1" name="Block Arc 36"/>
            <p:cNvSpPr/>
            <p:nvPr/>
          </p:nvSpPr>
          <p:spPr>
            <a:xfrm rot="16200000">
              <a:off x="-34231" y="34722"/>
              <a:ext cx="1267434" cy="119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" y="0"/>
                  </a:moveTo>
                  <a:lnTo>
                    <a:pt x="197" y="0"/>
                  </a:lnTo>
                  <a:cubicBezTo>
                    <a:pt x="11934" y="327"/>
                    <a:pt x="21349" y="9767"/>
                    <a:pt x="21600" y="21459"/>
                  </a:cubicBezTo>
                  <a:lnTo>
                    <a:pt x="14970" y="21600"/>
                  </a:lnTo>
                  <a:lnTo>
                    <a:pt x="14970" y="21600"/>
                  </a:lnTo>
                  <a:cubicBezTo>
                    <a:pt x="14790" y="13647"/>
                    <a:pt x="8204" y="7229"/>
                    <a:pt x="0" y="701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471" name="그룹 47"/>
            <p:cNvGrpSpPr/>
            <p:nvPr/>
          </p:nvGrpSpPr>
          <p:grpSpPr>
            <a:xfrm>
              <a:off x="588047" y="553038"/>
              <a:ext cx="1293790" cy="1579330"/>
              <a:chOff x="0" y="0"/>
              <a:chExt cx="1293789" cy="1579328"/>
            </a:xfrm>
          </p:grpSpPr>
          <p:sp>
            <p:nvSpPr>
              <p:cNvPr id="462" name="타원 37"/>
              <p:cNvSpPr/>
              <p:nvPr/>
            </p:nvSpPr>
            <p:spPr>
              <a:xfrm>
                <a:off x="463684" y="0"/>
                <a:ext cx="372859" cy="396053"/>
              </a:xfrm>
              <a:prstGeom prst="ellipse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3" name="타원 38"/>
              <p:cNvSpPr/>
              <p:nvPr/>
            </p:nvSpPr>
            <p:spPr>
              <a:xfrm>
                <a:off x="298356" y="423272"/>
                <a:ext cx="703515" cy="630655"/>
              </a:xfrm>
              <a:prstGeom prst="ellipse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4" name="사다리꼴 39"/>
              <p:cNvSpPr/>
              <p:nvPr/>
            </p:nvSpPr>
            <p:spPr>
              <a:xfrm rot="10800000">
                <a:off x="349163" y="857406"/>
                <a:ext cx="306661" cy="638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5" name="사다리꼴 40"/>
              <p:cNvSpPr/>
              <p:nvPr/>
            </p:nvSpPr>
            <p:spPr>
              <a:xfrm rot="10800000">
                <a:off x="645979" y="859663"/>
                <a:ext cx="306661" cy="638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6" name="타원 41"/>
              <p:cNvSpPr/>
              <p:nvPr/>
            </p:nvSpPr>
            <p:spPr>
              <a:xfrm>
                <a:off x="425369" y="1415672"/>
                <a:ext cx="154073" cy="163657"/>
              </a:xfrm>
              <a:prstGeom prst="ellipse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7" name="사각형: 둥근 모서리 43"/>
              <p:cNvSpPr/>
              <p:nvPr/>
            </p:nvSpPr>
            <p:spPr>
              <a:xfrm rot="18425056">
                <a:off x="951269" y="412416"/>
                <a:ext cx="202263" cy="452293"/>
              </a:xfrm>
              <a:prstGeom prst="roundRect">
                <a:avLst>
                  <a:gd name="adj" fmla="val 50000"/>
                </a:avLst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8" name="사각형: 둥근 모서리 44"/>
              <p:cNvSpPr/>
              <p:nvPr/>
            </p:nvSpPr>
            <p:spPr>
              <a:xfrm rot="3174944" flipH="1">
                <a:off x="140257" y="412416"/>
                <a:ext cx="202263" cy="452293"/>
              </a:xfrm>
              <a:prstGeom prst="roundRect">
                <a:avLst>
                  <a:gd name="adj" fmla="val 50000"/>
                </a:avLst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9" name="사각형: 둥근 모서리 45"/>
              <p:cNvSpPr/>
              <p:nvPr/>
            </p:nvSpPr>
            <p:spPr>
              <a:xfrm rot="16200000">
                <a:off x="548982" y="162412"/>
                <a:ext cx="202263" cy="703517"/>
              </a:xfrm>
              <a:prstGeom prst="roundRect">
                <a:avLst>
                  <a:gd name="adj" fmla="val 50000"/>
                </a:avLst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70" name="타원 46"/>
              <p:cNvSpPr/>
              <p:nvPr/>
            </p:nvSpPr>
            <p:spPr>
              <a:xfrm>
                <a:off x="721702" y="1415672"/>
                <a:ext cx="154073" cy="163657"/>
              </a:xfrm>
              <a:prstGeom prst="ellipse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</p:grpSp>
      <p:sp>
        <p:nvSpPr>
          <p:cNvPr id="473" name="TextBox 30"/>
          <p:cNvSpPr txBox="1"/>
          <p:nvPr/>
        </p:nvSpPr>
        <p:spPr>
          <a:xfrm>
            <a:off x="6249673" y="4413737"/>
            <a:ext cx="4956528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Cholesterol</a:t>
            </a:r>
          </a:p>
        </p:txBody>
      </p:sp>
      <p:sp>
        <p:nvSpPr>
          <p:cNvPr id="474" name="TextBox 31"/>
          <p:cNvSpPr txBox="1"/>
          <p:nvPr/>
        </p:nvSpPr>
        <p:spPr>
          <a:xfrm>
            <a:off x="7455166" y="5035160"/>
            <a:ext cx="3721284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2">
              <a:lnSpc>
                <a:spcPct val="90000"/>
              </a:lnSpc>
              <a:spcBef>
                <a:spcPts val="1000"/>
              </a:spcBef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t>→</a:t>
            </a:r>
            <a:r>
              <a:rPr b="1"/>
              <a:t> 300 mg per 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animBg="1" advAuto="0"/>
      <p:bldP spid="451" grpId="0" animBg="1" advAuto="0"/>
      <p:bldP spid="455" grpId="0" animBg="1" advAuto="0"/>
      <p:bldP spid="456" grpId="0" animBg="1" advAuto="0"/>
      <p:bldP spid="457" grpId="0" animBg="1" advAuto="0"/>
      <p:bldP spid="472" grpId="0" animBg="1" advAuto="0"/>
      <p:bldP spid="473" grpId="0" animBg="1" advAuto="0"/>
      <p:bldP spid="474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Picture 5" descr="Picture 5"/>
          <p:cNvPicPr>
            <a:picLocks noChangeAspect="1"/>
          </p:cNvPicPr>
          <p:nvPr/>
        </p:nvPicPr>
        <p:blipFill>
          <a:blip r:embed="rId2"/>
          <a:srcRect l="31985"/>
          <a:stretch>
            <a:fillRect/>
          </a:stretch>
        </p:blipFill>
        <p:spPr>
          <a:xfrm>
            <a:off x="6358916" y="0"/>
            <a:ext cx="538003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6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78" name="Factors Affecting Your Health"/>
          <p:cNvSpPr txBox="1"/>
          <p:nvPr/>
        </p:nvSpPr>
        <p:spPr>
          <a:xfrm>
            <a:off x="3136188" y="341746"/>
            <a:ext cx="3198056" cy="184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4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Nutrition Facts and fat on labels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 advAuto="0"/>
      <p:bldP spid="478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Factors Affecting Your Health"/>
          <p:cNvSpPr txBox="1">
            <a:spLocks noGrp="1"/>
          </p:cNvSpPr>
          <p:nvPr>
            <p:ph type="title"/>
          </p:nvPr>
        </p:nvSpPr>
        <p:spPr>
          <a:xfrm>
            <a:off x="3284219" y="33937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Making wise choices</a:t>
            </a:r>
          </a:p>
        </p:txBody>
      </p:sp>
      <p:sp>
        <p:nvSpPr>
          <p:cNvPr id="4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grpSp>
        <p:nvGrpSpPr>
          <p:cNvPr id="484" name="Rectangle: Rounded Corners 10"/>
          <p:cNvGrpSpPr/>
          <p:nvPr/>
        </p:nvGrpSpPr>
        <p:grpSpPr>
          <a:xfrm>
            <a:off x="5852159" y="1524000"/>
            <a:ext cx="5379721" cy="579120"/>
            <a:chOff x="0" y="0"/>
            <a:chExt cx="5379720" cy="579119"/>
          </a:xfrm>
        </p:grpSpPr>
        <p:sp>
          <p:nvSpPr>
            <p:cNvPr id="482" name="Rounded Rectangle"/>
            <p:cNvSpPr/>
            <p:nvPr/>
          </p:nvSpPr>
          <p:spPr>
            <a:xfrm>
              <a:off x="0" y="0"/>
              <a:ext cx="5379721" cy="5791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Watch out for hidden fat or invisible fat"/>
            <p:cNvSpPr txBox="1"/>
            <p:nvPr/>
          </p:nvSpPr>
          <p:spPr>
            <a:xfrm>
              <a:off x="73989" y="96871"/>
              <a:ext cx="5231742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Watch out for hidden fat or invisible fat</a:t>
              </a:r>
            </a:p>
          </p:txBody>
        </p:sp>
      </p:grpSp>
      <p:grpSp>
        <p:nvGrpSpPr>
          <p:cNvPr id="487" name="Rectangle: Rounded Corners 11"/>
          <p:cNvGrpSpPr/>
          <p:nvPr/>
        </p:nvGrpSpPr>
        <p:grpSpPr>
          <a:xfrm>
            <a:off x="5852159" y="3461427"/>
            <a:ext cx="5379721" cy="579120"/>
            <a:chOff x="0" y="0"/>
            <a:chExt cx="5379720" cy="579119"/>
          </a:xfrm>
        </p:grpSpPr>
        <p:sp>
          <p:nvSpPr>
            <p:cNvPr id="485" name="Rounded Rectangle"/>
            <p:cNvSpPr/>
            <p:nvPr/>
          </p:nvSpPr>
          <p:spPr>
            <a:xfrm>
              <a:off x="0" y="0"/>
              <a:ext cx="5379721" cy="5791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Check the Nutrition Facts labels of foods"/>
            <p:cNvSpPr txBox="1"/>
            <p:nvPr/>
          </p:nvSpPr>
          <p:spPr>
            <a:xfrm>
              <a:off x="73989" y="96871"/>
              <a:ext cx="5231742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Check the Nutrition Facts labels of foods</a:t>
              </a:r>
            </a:p>
          </p:txBody>
        </p:sp>
      </p:grpSp>
      <p:sp>
        <p:nvSpPr>
          <p:cNvPr id="488" name="Rectangle 12"/>
          <p:cNvSpPr txBox="1"/>
          <p:nvPr/>
        </p:nvSpPr>
        <p:spPr>
          <a:xfrm>
            <a:off x="3337558" y="2191594"/>
            <a:ext cx="7848601" cy="1181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marL="342900" indent="-342900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Whole milk, cheese, pastries, cookies, hot dogs, crackers, walnuts, avocados, fast-foods</a:t>
            </a:r>
          </a:p>
        </p:txBody>
      </p:sp>
      <p:sp>
        <p:nvSpPr>
          <p:cNvPr id="489" name="Rectangle 13"/>
          <p:cNvSpPr txBox="1"/>
          <p:nvPr/>
        </p:nvSpPr>
        <p:spPr>
          <a:xfrm>
            <a:off x="3337558" y="4125417"/>
            <a:ext cx="7848602" cy="1865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marL="342900" indent="-342900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If fat is one of the first ingredients listed → it is probably a high-fat product</a:t>
            </a:r>
          </a:p>
          <a:p>
            <a:pPr marL="274320" indent="-274320">
              <a:buClr>
                <a:schemeClr val="accent3"/>
              </a:buClr>
              <a:buSzPct val="100000"/>
              <a:buChar char="●"/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  <a:p>
            <a:pPr marL="342900" indent="-342900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If partially hydrogenated vegetable oil is one of the first three ingredients → significant source of trans-fatty acids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 animBg="1" advAuto="0"/>
      <p:bldP spid="484" grpId="0" animBg="1" advAuto="0"/>
      <p:bldP spid="487" grpId="0" animBg="1" advAuto="0"/>
      <p:bldP spid="488" grpId="0" animBg="1" advAuto="0"/>
      <p:bldP spid="489" grpId="0" build="p" bldLvl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actors Affecting Your Health"/>
          <p:cNvSpPr txBox="1">
            <a:spLocks noGrp="1"/>
          </p:cNvSpPr>
          <p:nvPr>
            <p:ph type="title"/>
          </p:nvPr>
        </p:nvSpPr>
        <p:spPr>
          <a:xfrm>
            <a:off x="1108561" y="390873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Making wise choices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495" name="Rectangle: Rounded Corners 8"/>
          <p:cNvGrpSpPr/>
          <p:nvPr/>
        </p:nvGrpSpPr>
        <p:grpSpPr>
          <a:xfrm>
            <a:off x="8336101" y="1329442"/>
            <a:ext cx="2956561" cy="579120"/>
            <a:chOff x="0" y="0"/>
            <a:chExt cx="2956560" cy="579119"/>
          </a:xfrm>
        </p:grpSpPr>
        <p:sp>
          <p:nvSpPr>
            <p:cNvPr id="493" name="Rounded Rectangle"/>
            <p:cNvSpPr/>
            <p:nvPr/>
          </p:nvSpPr>
          <p:spPr>
            <a:xfrm>
              <a:off x="0" y="0"/>
              <a:ext cx="2956561" cy="57912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Replace high-fat food"/>
            <p:cNvSpPr txBox="1"/>
            <p:nvPr/>
          </p:nvSpPr>
          <p:spPr>
            <a:xfrm>
              <a:off x="73989" y="96871"/>
              <a:ext cx="2808582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Replace high-fat food </a:t>
              </a:r>
            </a:p>
          </p:txBody>
        </p:sp>
      </p:grpSp>
      <p:sp>
        <p:nvSpPr>
          <p:cNvPr id="496" name="Rectangle 14"/>
          <p:cNvSpPr txBox="1"/>
          <p:nvPr/>
        </p:nvSpPr>
        <p:spPr>
          <a:xfrm>
            <a:off x="4934069" y="2069043"/>
            <a:ext cx="6306703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→ with specially manufactured lower-fat versions</a:t>
            </a:r>
          </a:p>
        </p:txBody>
      </p:sp>
      <p:grpSp>
        <p:nvGrpSpPr>
          <p:cNvPr id="499" name="Rectangle: Rounded Corners 15"/>
          <p:cNvGrpSpPr/>
          <p:nvPr/>
        </p:nvGrpSpPr>
        <p:grpSpPr>
          <a:xfrm>
            <a:off x="7819270" y="2621995"/>
            <a:ext cx="3467221" cy="579120"/>
            <a:chOff x="0" y="0"/>
            <a:chExt cx="3467220" cy="579119"/>
          </a:xfrm>
        </p:grpSpPr>
        <p:sp>
          <p:nvSpPr>
            <p:cNvPr id="497" name="Rounded Rectangle"/>
            <p:cNvSpPr/>
            <p:nvPr/>
          </p:nvSpPr>
          <p:spPr>
            <a:xfrm>
              <a:off x="0" y="0"/>
              <a:ext cx="3467221" cy="57912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Eliminate much of the fat"/>
            <p:cNvSpPr txBox="1"/>
            <p:nvPr/>
          </p:nvSpPr>
          <p:spPr>
            <a:xfrm>
              <a:off x="73989" y="96871"/>
              <a:ext cx="3319242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Eliminate much of the fat </a:t>
              </a:r>
            </a:p>
          </p:txBody>
        </p:sp>
      </p:grpSp>
      <p:sp>
        <p:nvSpPr>
          <p:cNvPr id="500" name="Rectangle 16"/>
          <p:cNvSpPr txBox="1"/>
          <p:nvPr/>
        </p:nvSpPr>
        <p:spPr>
          <a:xfrm>
            <a:off x="4813299" y="3361597"/>
            <a:ext cx="6548241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→ used in seasonings, toppings and salad dressings</a:t>
            </a:r>
          </a:p>
        </p:txBody>
      </p:sp>
      <p:grpSp>
        <p:nvGrpSpPr>
          <p:cNvPr id="503" name="Rectangle: Rounded Corners 17"/>
          <p:cNvGrpSpPr/>
          <p:nvPr/>
        </p:nvGrpSpPr>
        <p:grpSpPr>
          <a:xfrm>
            <a:off x="8945999" y="3914549"/>
            <a:ext cx="2340492" cy="579120"/>
            <a:chOff x="0" y="0"/>
            <a:chExt cx="2340491" cy="579119"/>
          </a:xfrm>
        </p:grpSpPr>
        <p:sp>
          <p:nvSpPr>
            <p:cNvPr id="501" name="Rounded Rectangle"/>
            <p:cNvSpPr/>
            <p:nvPr/>
          </p:nvSpPr>
          <p:spPr>
            <a:xfrm>
              <a:off x="0" y="0"/>
              <a:ext cx="2340492" cy="57912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Remove the fat"/>
            <p:cNvSpPr txBox="1"/>
            <p:nvPr/>
          </p:nvSpPr>
          <p:spPr>
            <a:xfrm>
              <a:off x="73989" y="96871"/>
              <a:ext cx="2192513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Remove the fat </a:t>
              </a:r>
            </a:p>
          </p:txBody>
        </p:sp>
      </p:grpSp>
      <p:sp>
        <p:nvSpPr>
          <p:cNvPr id="504" name="Rectangle 18"/>
          <p:cNvSpPr txBox="1"/>
          <p:nvPr/>
        </p:nvSpPr>
        <p:spPr>
          <a:xfrm>
            <a:off x="2151618" y="4654151"/>
            <a:ext cx="9209921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→ from high-fat foods (trim all visible fat and skin from meat and poultry)</a:t>
            </a:r>
          </a:p>
        </p:txBody>
      </p:sp>
      <p:grpSp>
        <p:nvGrpSpPr>
          <p:cNvPr id="507" name="Rectangle: Rounded Corners 19"/>
          <p:cNvGrpSpPr/>
          <p:nvPr/>
        </p:nvGrpSpPr>
        <p:grpSpPr>
          <a:xfrm>
            <a:off x="4427337" y="5207103"/>
            <a:ext cx="6979921" cy="579120"/>
            <a:chOff x="0" y="0"/>
            <a:chExt cx="6979919" cy="579119"/>
          </a:xfrm>
        </p:grpSpPr>
        <p:sp>
          <p:nvSpPr>
            <p:cNvPr id="505" name="Rounded Rectangle"/>
            <p:cNvSpPr/>
            <p:nvPr/>
          </p:nvSpPr>
          <p:spPr>
            <a:xfrm>
              <a:off x="0" y="0"/>
              <a:ext cx="6979920" cy="57912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Be aware that “fat-free” does not mean “calorie-free”"/>
            <p:cNvSpPr txBox="1"/>
            <p:nvPr/>
          </p:nvSpPr>
          <p:spPr>
            <a:xfrm>
              <a:off x="73990" y="96871"/>
              <a:ext cx="6831939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Be aware that “fat-free” does not mean “calorie-free”</a:t>
              </a:r>
            </a:p>
          </p:txBody>
        </p:sp>
      </p:grpSp>
      <p:sp>
        <p:nvSpPr>
          <p:cNvPr id="508" name="Rectangle 20"/>
          <p:cNvSpPr txBox="1"/>
          <p:nvPr/>
        </p:nvSpPr>
        <p:spPr>
          <a:xfrm>
            <a:off x="769738" y="5946706"/>
            <a:ext cx="10591801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→ moderation in the use of fat-reduced products which could still be energy dense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 advAuto="0"/>
      <p:bldP spid="496" grpId="0" animBg="1" advAuto="0"/>
      <p:bldP spid="499" grpId="0" animBg="1" advAuto="0"/>
      <p:bldP spid="500" grpId="0" animBg="1" advAuto="0"/>
      <p:bldP spid="503" grpId="0" animBg="1" advAuto="0"/>
      <p:bldP spid="504" grpId="0" animBg="1" advAuto="0"/>
      <p:bldP spid="507" grpId="0" animBg="1" advAuto="0"/>
      <p:bldP spid="508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Factors Affecting Your Health"/>
          <p:cNvSpPr txBox="1">
            <a:spLocks noGrp="1"/>
          </p:cNvSpPr>
          <p:nvPr>
            <p:ph type="title"/>
          </p:nvPr>
        </p:nvSpPr>
        <p:spPr>
          <a:xfrm>
            <a:off x="1134309" y="38505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Making wise choices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grpSp>
        <p:nvGrpSpPr>
          <p:cNvPr id="514" name="Rectangle: Rounded Corners 8"/>
          <p:cNvGrpSpPr/>
          <p:nvPr/>
        </p:nvGrpSpPr>
        <p:grpSpPr>
          <a:xfrm>
            <a:off x="8329931" y="1432795"/>
            <a:ext cx="2956561" cy="579120"/>
            <a:chOff x="0" y="0"/>
            <a:chExt cx="2956560" cy="579119"/>
          </a:xfrm>
        </p:grpSpPr>
        <p:sp>
          <p:nvSpPr>
            <p:cNvPr id="512" name="Rounded Rectangle"/>
            <p:cNvSpPr/>
            <p:nvPr/>
          </p:nvSpPr>
          <p:spPr>
            <a:xfrm>
              <a:off x="0" y="0"/>
              <a:ext cx="2956561" cy="579120"/>
            </a:xfrm>
            <a:prstGeom prst="roundRect">
              <a:avLst>
                <a:gd name="adj" fmla="val 16667"/>
              </a:avLst>
            </a:prstGeom>
            <a:solidFill>
              <a:srgbClr val="D28AB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Methods of cooking"/>
            <p:cNvSpPr txBox="1"/>
            <p:nvPr/>
          </p:nvSpPr>
          <p:spPr>
            <a:xfrm>
              <a:off x="73989" y="96871"/>
              <a:ext cx="2808582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Methods of cooking</a:t>
              </a:r>
            </a:p>
          </p:txBody>
        </p:sp>
      </p:grpSp>
      <p:sp>
        <p:nvSpPr>
          <p:cNvPr id="515" name="Rectangle 14"/>
          <p:cNvSpPr txBox="1"/>
          <p:nvPr/>
        </p:nvSpPr>
        <p:spPr>
          <a:xfrm>
            <a:off x="951229" y="2139056"/>
            <a:ext cx="10289542" cy="112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→ Recommended methods of cooking include steaming, baking, broiling, grilling or stir-frying in small amounts of oil low in saturated fat but deep-fat frying and pan frying methods should be avoided</a:t>
            </a:r>
          </a:p>
        </p:txBody>
      </p:sp>
      <p:grpSp>
        <p:nvGrpSpPr>
          <p:cNvPr id="518" name="Rectangle: Rounded Corners 15"/>
          <p:cNvGrpSpPr/>
          <p:nvPr/>
        </p:nvGrpSpPr>
        <p:grpSpPr>
          <a:xfrm>
            <a:off x="6560819" y="3395269"/>
            <a:ext cx="4725672" cy="579120"/>
            <a:chOff x="0" y="0"/>
            <a:chExt cx="4725670" cy="579119"/>
          </a:xfrm>
        </p:grpSpPr>
        <p:sp>
          <p:nvSpPr>
            <p:cNvPr id="516" name="Rounded Rectangle"/>
            <p:cNvSpPr/>
            <p:nvPr/>
          </p:nvSpPr>
          <p:spPr>
            <a:xfrm>
              <a:off x="0" y="0"/>
              <a:ext cx="4725671" cy="579120"/>
            </a:xfrm>
            <a:prstGeom prst="roundRect">
              <a:avLst>
                <a:gd name="adj" fmla="val 16667"/>
              </a:avLst>
            </a:prstGeom>
            <a:solidFill>
              <a:srgbClr val="D28AB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Eats fruits and vegetables regularly"/>
            <p:cNvSpPr txBox="1"/>
            <p:nvPr/>
          </p:nvSpPr>
          <p:spPr>
            <a:xfrm>
              <a:off x="73990" y="96871"/>
              <a:ext cx="4577691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Eats fruits and vegetables regularly</a:t>
              </a:r>
            </a:p>
          </p:txBody>
        </p:sp>
      </p:grpSp>
      <p:sp>
        <p:nvSpPr>
          <p:cNvPr id="519" name="Rectangle 16"/>
          <p:cNvSpPr txBox="1"/>
          <p:nvPr/>
        </p:nvSpPr>
        <p:spPr>
          <a:xfrm>
            <a:off x="1071997" y="4101014"/>
            <a:ext cx="10289542" cy="760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→ antioxidant properties (carotenoids, vitamins C and E) → reduce LDL oxidation in the bloodstream and thus slow the progression of CVD</a:t>
            </a:r>
          </a:p>
        </p:txBody>
      </p:sp>
      <p:grpSp>
        <p:nvGrpSpPr>
          <p:cNvPr id="522" name="Rectangle: Rounded Corners 17"/>
          <p:cNvGrpSpPr/>
          <p:nvPr/>
        </p:nvGrpSpPr>
        <p:grpSpPr>
          <a:xfrm>
            <a:off x="5675748" y="4988411"/>
            <a:ext cx="5731512" cy="579120"/>
            <a:chOff x="0" y="0"/>
            <a:chExt cx="5731511" cy="579119"/>
          </a:xfrm>
        </p:grpSpPr>
        <p:sp>
          <p:nvSpPr>
            <p:cNvPr id="520" name="Rounded Rectangle"/>
            <p:cNvSpPr/>
            <p:nvPr/>
          </p:nvSpPr>
          <p:spPr>
            <a:xfrm>
              <a:off x="0" y="0"/>
              <a:ext cx="5731512" cy="579120"/>
            </a:xfrm>
            <a:prstGeom prst="roundRect">
              <a:avLst>
                <a:gd name="adj" fmla="val 16667"/>
              </a:avLst>
            </a:prstGeom>
            <a:solidFill>
              <a:srgbClr val="D28AB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Modify recipes by using low fat ingredients"/>
            <p:cNvSpPr txBox="1"/>
            <p:nvPr/>
          </p:nvSpPr>
          <p:spPr>
            <a:xfrm>
              <a:off x="73989" y="96871"/>
              <a:ext cx="5583533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Modify recipes by using low fat ingredients</a:t>
              </a:r>
            </a:p>
          </p:txBody>
        </p:sp>
      </p:grpSp>
      <p:grpSp>
        <p:nvGrpSpPr>
          <p:cNvPr id="525" name="Rectangle: Rounded Corners 19"/>
          <p:cNvGrpSpPr/>
          <p:nvPr/>
        </p:nvGrpSpPr>
        <p:grpSpPr>
          <a:xfrm>
            <a:off x="8478979" y="5659042"/>
            <a:ext cx="2928281" cy="579120"/>
            <a:chOff x="0" y="0"/>
            <a:chExt cx="2928279" cy="579119"/>
          </a:xfrm>
        </p:grpSpPr>
        <p:sp>
          <p:nvSpPr>
            <p:cNvPr id="523" name="Rounded Rectangle"/>
            <p:cNvSpPr/>
            <p:nvPr/>
          </p:nvSpPr>
          <p:spPr>
            <a:xfrm>
              <a:off x="0" y="0"/>
              <a:ext cx="2928280" cy="579120"/>
            </a:xfrm>
            <a:prstGeom prst="roundRect">
              <a:avLst>
                <a:gd name="adj" fmla="val 16667"/>
              </a:avLst>
            </a:prstGeom>
            <a:solidFill>
              <a:srgbClr val="D28AB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Find lower-fat foods"/>
            <p:cNvSpPr txBox="1"/>
            <p:nvPr/>
          </p:nvSpPr>
          <p:spPr>
            <a:xfrm>
              <a:off x="73989" y="96871"/>
              <a:ext cx="2780302" cy="38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Find lower-fat foods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0" animBg="1" advAuto="0"/>
      <p:bldP spid="515" grpId="0" animBg="1" advAuto="0"/>
      <p:bldP spid="518" grpId="0" animBg="1" advAuto="0"/>
      <p:bldP spid="519" grpId="0" animBg="1" advAuto="0"/>
      <p:bldP spid="522" grpId="0" animBg="1" advAuto="0"/>
      <p:bldP spid="525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0"/>
          <p:cNvSpPr/>
          <p:nvPr/>
        </p:nvSpPr>
        <p:spPr>
          <a:xfrm>
            <a:off x="6166988" y="4150250"/>
            <a:ext cx="4536900" cy="854700"/>
          </a:xfrm>
          <a:prstGeom prst="roundRect">
            <a:avLst>
              <a:gd name="adj" fmla="val 10000"/>
            </a:avLst>
          </a:prstGeom>
          <a:solidFill>
            <a:srgbClr val="CDD4E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Separated from their natural source, used mainly in cooking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Butter, margarine, oil, white parts in meat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Google Shape;2663;p10"/>
          <p:cNvSpPr/>
          <p:nvPr/>
        </p:nvSpPr>
        <p:spPr>
          <a:xfrm>
            <a:off x="6167061" y="2043125"/>
            <a:ext cx="4536900" cy="854700"/>
          </a:xfrm>
          <a:prstGeom prst="roundRect">
            <a:avLst>
              <a:gd name="adj" fmla="val 1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Butter, margarine, milk, cheese, eggs, fat of meat &amp; fish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Google Shape;2664;p10"/>
          <p:cNvSpPr/>
          <p:nvPr/>
        </p:nvSpPr>
        <p:spPr>
          <a:xfrm>
            <a:off x="6166989" y="5133250"/>
            <a:ext cx="4536900" cy="854700"/>
          </a:xfrm>
          <a:prstGeom prst="roundRect">
            <a:avLst>
              <a:gd name="adj" fmla="val 10000"/>
            </a:avLst>
          </a:prstGeom>
          <a:solidFill>
            <a:srgbClr val="CDD4E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 visible to naked eyes. Part of natural food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Part of milk, cheese, nuts, salad dressings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5" name="Google Shape;2665;p10"/>
          <p:cNvSpPr/>
          <p:nvPr/>
        </p:nvSpPr>
        <p:spPr>
          <a:xfrm>
            <a:off x="3724289" y="5209445"/>
            <a:ext cx="1828800" cy="6858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Invisible fat</a:t>
            </a:r>
            <a:endParaRPr kumimoji="0" sz="1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6" name="Google Shape;2666;p10"/>
          <p:cNvSpPr/>
          <p:nvPr/>
        </p:nvSpPr>
        <p:spPr>
          <a:xfrm>
            <a:off x="3724289" y="4226451"/>
            <a:ext cx="1828800" cy="6858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Visible fat</a:t>
            </a:r>
            <a:endParaRPr kumimoji="0" sz="1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7" name="Google Shape;2667;p10"/>
          <p:cNvSpPr/>
          <p:nvPr/>
        </p:nvSpPr>
        <p:spPr>
          <a:xfrm>
            <a:off x="3724289" y="3102318"/>
            <a:ext cx="1828800" cy="685800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Vegetable fats (oils)</a:t>
            </a:r>
            <a:endParaRPr kumimoji="0" sz="1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8" name="Google Shape;2668;p10"/>
          <p:cNvSpPr/>
          <p:nvPr/>
        </p:nvSpPr>
        <p:spPr>
          <a:xfrm>
            <a:off x="3724289" y="2119325"/>
            <a:ext cx="1828800" cy="685800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Animal fats</a:t>
            </a:r>
            <a:endParaRPr kumimoji="0" sz="1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9" name="Google Shape;2669;p10"/>
          <p:cNvSpPr/>
          <p:nvPr/>
        </p:nvSpPr>
        <p:spPr>
          <a:xfrm>
            <a:off x="6166939" y="3026125"/>
            <a:ext cx="4536900" cy="854700"/>
          </a:xfrm>
          <a:prstGeom prst="roundRect">
            <a:avLst>
              <a:gd name="adj" fmla="val 1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Seeds of peanut, sesame, nuts (whole nut, peanuts), coconut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0" name="Google Shape;2670;p10"/>
          <p:cNvSpPr/>
          <p:nvPr/>
        </p:nvSpPr>
        <p:spPr>
          <a:xfrm>
            <a:off x="1511864" y="4812774"/>
            <a:ext cx="1371600" cy="457200"/>
          </a:xfrm>
          <a:prstGeom prst="roundRect">
            <a:avLst>
              <a:gd name="adj" fmla="val 10000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Types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71" name="Google Shape;2671;p10"/>
          <p:cNvCxnSpPr>
            <a:stCxn id="2670" idx="3"/>
            <a:endCxn id="2666" idx="1"/>
          </p:cNvCxnSpPr>
          <p:nvPr/>
        </p:nvCxnSpPr>
        <p:spPr>
          <a:xfrm rot="10800000" flipH="1">
            <a:off x="2883464" y="4569474"/>
            <a:ext cx="840900" cy="471900"/>
          </a:xfrm>
          <a:prstGeom prst="straightConnector1">
            <a:avLst/>
          </a:prstGeom>
          <a:noFill/>
          <a:ln w="25400" cap="flat" cmpd="sng">
            <a:solidFill>
              <a:srgbClr val="83838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2" name="Google Shape;2672;p10"/>
          <p:cNvCxnSpPr>
            <a:stCxn id="2666" idx="3"/>
            <a:endCxn id="2662" idx="1"/>
          </p:cNvCxnSpPr>
          <p:nvPr/>
        </p:nvCxnSpPr>
        <p:spPr>
          <a:xfrm>
            <a:off x="5553089" y="4569351"/>
            <a:ext cx="613800" cy="8100"/>
          </a:xfrm>
          <a:prstGeom prst="straightConnector1">
            <a:avLst/>
          </a:prstGeom>
          <a:noFill/>
          <a:ln w="254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3" name="Google Shape;2673;p10"/>
          <p:cNvCxnSpPr>
            <a:stCxn id="2670" idx="3"/>
            <a:endCxn id="2665" idx="1"/>
          </p:cNvCxnSpPr>
          <p:nvPr/>
        </p:nvCxnSpPr>
        <p:spPr>
          <a:xfrm>
            <a:off x="2883464" y="5041374"/>
            <a:ext cx="840900" cy="510900"/>
          </a:xfrm>
          <a:prstGeom prst="straightConnector1">
            <a:avLst/>
          </a:prstGeom>
          <a:noFill/>
          <a:ln w="25400" cap="flat" cmpd="sng">
            <a:solidFill>
              <a:srgbClr val="83838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4" name="Google Shape;2674;p10"/>
          <p:cNvCxnSpPr>
            <a:stCxn id="2665" idx="3"/>
            <a:endCxn id="2664" idx="1"/>
          </p:cNvCxnSpPr>
          <p:nvPr/>
        </p:nvCxnSpPr>
        <p:spPr>
          <a:xfrm>
            <a:off x="5553089" y="5552345"/>
            <a:ext cx="613800" cy="8400"/>
          </a:xfrm>
          <a:prstGeom prst="straightConnector1">
            <a:avLst/>
          </a:prstGeom>
          <a:noFill/>
          <a:ln w="254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5" name="Google Shape;2675;p10"/>
          <p:cNvSpPr/>
          <p:nvPr/>
        </p:nvSpPr>
        <p:spPr>
          <a:xfrm>
            <a:off x="1488039" y="2721326"/>
            <a:ext cx="1371600" cy="457200"/>
          </a:xfrm>
          <a:prstGeom prst="roundRect">
            <a:avLst>
              <a:gd name="adj" fmla="val 1000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Sources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76" name="Google Shape;2676;p10"/>
          <p:cNvCxnSpPr>
            <a:stCxn id="2675" idx="3"/>
            <a:endCxn id="2668" idx="1"/>
          </p:cNvCxnSpPr>
          <p:nvPr/>
        </p:nvCxnSpPr>
        <p:spPr>
          <a:xfrm rot="10800000" flipH="1">
            <a:off x="2859639" y="2462126"/>
            <a:ext cx="864600" cy="4878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7" name="Google Shape;2677;p10"/>
          <p:cNvCxnSpPr>
            <a:stCxn id="2668" idx="3"/>
            <a:endCxn id="2663" idx="1"/>
          </p:cNvCxnSpPr>
          <p:nvPr/>
        </p:nvCxnSpPr>
        <p:spPr>
          <a:xfrm>
            <a:off x="5553089" y="2462225"/>
            <a:ext cx="614100" cy="84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8" name="Google Shape;2678;p10"/>
          <p:cNvCxnSpPr>
            <a:stCxn id="2675" idx="3"/>
            <a:endCxn id="2667" idx="1"/>
          </p:cNvCxnSpPr>
          <p:nvPr/>
        </p:nvCxnSpPr>
        <p:spPr>
          <a:xfrm>
            <a:off x="2859639" y="2949926"/>
            <a:ext cx="864600" cy="4953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9" name="Google Shape;2679;p10"/>
          <p:cNvCxnSpPr>
            <a:stCxn id="2667" idx="3"/>
            <a:endCxn id="2669" idx="1"/>
          </p:cNvCxnSpPr>
          <p:nvPr/>
        </p:nvCxnSpPr>
        <p:spPr>
          <a:xfrm>
            <a:off x="5553089" y="3445218"/>
            <a:ext cx="613800" cy="84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0" name="Google Shape;2680;p10"/>
          <p:cNvSpPr txBox="1">
            <a:spLocks noGrp="1"/>
          </p:cNvSpPr>
          <p:nvPr>
            <p:ph type="title"/>
          </p:nvPr>
        </p:nvSpPr>
        <p:spPr>
          <a:xfrm>
            <a:off x="1945351" y="365125"/>
            <a:ext cx="8301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AB8"/>
              </a:buClr>
              <a:buSzPts val="3900"/>
              <a:buFont typeface="Calibri"/>
              <a:buNone/>
            </a:pPr>
            <a:r>
              <a:rPr lang="en-US"/>
              <a:t>Fat: Sources and Types</a:t>
            </a:r>
            <a:endParaRPr/>
          </a:p>
        </p:txBody>
      </p:sp>
      <p:sp>
        <p:nvSpPr>
          <p:cNvPr id="2681" name="Google Shape;268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4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314FC5-2DDF-57E2-2F40-3F5D556C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839" y="3714712"/>
            <a:ext cx="1309867" cy="137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8E408B-48B6-C60B-A8F8-9D049C805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277" y="5004950"/>
            <a:ext cx="1197429" cy="1260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Picture Placeholder 9"/>
          <p:cNvGrpSpPr/>
          <p:nvPr/>
        </p:nvGrpSpPr>
        <p:grpSpPr>
          <a:xfrm>
            <a:off x="-22302" y="0"/>
            <a:ext cx="7638870" cy="6858000"/>
            <a:chOff x="0" y="0"/>
            <a:chExt cx="7638868" cy="6858000"/>
          </a:xfrm>
        </p:grpSpPr>
        <p:sp>
          <p:nvSpPr>
            <p:cNvPr id="527" name="Rectangle"/>
            <p:cNvSpPr/>
            <p:nvPr/>
          </p:nvSpPr>
          <p:spPr>
            <a:xfrm>
              <a:off x="0" y="0"/>
              <a:ext cx="7638869" cy="68580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528" name="image43.jpeg" descr="image43.jpeg"/>
            <p:cNvPicPr>
              <a:picLocks noChangeAspect="1"/>
            </p:cNvPicPr>
            <p:nvPr/>
          </p:nvPicPr>
          <p:blipFill>
            <a:blip r:embed="rId2"/>
            <a:srcRect l="18692" r="18692"/>
            <a:stretch>
              <a:fillRect/>
            </a:stretch>
          </p:blipFill>
          <p:spPr>
            <a:xfrm>
              <a:off x="0" y="0"/>
              <a:ext cx="7638869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0" name="Title 1"/>
          <p:cNvSpPr txBox="1">
            <a:spLocks noGrp="1"/>
          </p:cNvSpPr>
          <p:nvPr>
            <p:ph type="title" idx="4294967295"/>
          </p:nvPr>
        </p:nvSpPr>
        <p:spPr>
          <a:xfrm>
            <a:off x="7593157" y="1351773"/>
            <a:ext cx="4857751" cy="1277939"/>
          </a:xfrm>
          <a:prstGeom prst="rect">
            <a:avLst/>
          </a:prstGeom>
        </p:spPr>
        <p:txBody>
          <a:bodyPr/>
          <a:lstStyle/>
          <a:p>
            <a:pPr algn="ctr">
              <a:defRPr sz="3000">
                <a:solidFill>
                  <a:srgbClr val="C88DB6"/>
                </a:solidFill>
              </a:defRPr>
            </a:pPr>
            <a:r>
              <a:t>Information for </a:t>
            </a:r>
            <a:br/>
            <a:r>
              <a:t>your interest!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 advAuto="0"/>
      <p:bldP spid="530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3" name="Title 1"/>
          <p:cNvSpPr txBox="1">
            <a:spLocks noGrp="1"/>
          </p:cNvSpPr>
          <p:nvPr>
            <p:ph type="title"/>
          </p:nvPr>
        </p:nvSpPr>
        <p:spPr>
          <a:xfrm>
            <a:off x="956052" y="190868"/>
            <a:ext cx="7495738" cy="132556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D28AB8"/>
                </a:solidFill>
              </a:defRPr>
            </a:pPr>
            <a:r>
              <a:t>Calories, fat, and saturated fat in cooked </a:t>
            </a:r>
            <a:br/>
            <a:r>
              <a:t>ground meat patties</a:t>
            </a:r>
          </a:p>
        </p:txBody>
      </p:sp>
      <p:sp>
        <p:nvSpPr>
          <p:cNvPr id="53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53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325565"/>
            <a:ext cx="10942320" cy="5339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0" animBg="1" advAuto="0"/>
      <p:bldP spid="535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6" y="6356349"/>
            <a:ext cx="310115" cy="300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538" name="Malnutrition"/>
          <p:cNvSpPr txBox="1">
            <a:spLocks noGrp="1"/>
          </p:cNvSpPr>
          <p:nvPr>
            <p:ph type="title"/>
          </p:nvPr>
        </p:nvSpPr>
        <p:spPr>
          <a:xfrm>
            <a:off x="3230128" y="759248"/>
            <a:ext cx="6364973" cy="132556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Fats and health</a:t>
            </a:r>
          </a:p>
        </p:txBody>
      </p:sp>
      <p:sp>
        <p:nvSpPr>
          <p:cNvPr id="539" name="Balanced diet: A diet that contains all the nutrients in the right amounts and proportions to meet the nutritional requirements and enables growth and development to promote good health"/>
          <p:cNvSpPr txBox="1"/>
          <p:nvPr/>
        </p:nvSpPr>
        <p:spPr>
          <a:xfrm>
            <a:off x="3678782" y="1807928"/>
            <a:ext cx="7675017" cy="46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Fatty acid chain length and saturation affects TG’s physical characteristics and storage properties (solid vs. liquid)</a:t>
            </a:r>
            <a:endParaRPr sz="2200"/>
          </a:p>
          <a:p>
            <a:pPr marL="457200" indent="-457200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Unsaturated</a:t>
            </a:r>
            <a:r>
              <a:rPr b="0"/>
              <a:t> fatty acids are usually</a:t>
            </a:r>
            <a:r>
              <a:t> liquid </a:t>
            </a:r>
            <a:r>
              <a:rPr b="0"/>
              <a:t>at room temperature and </a:t>
            </a:r>
            <a:r>
              <a:t>healthy</a:t>
            </a:r>
          </a:p>
          <a:p>
            <a:pPr marL="457200" indent="-457200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The more </a:t>
            </a:r>
            <a:r>
              <a:rPr b="1"/>
              <a:t>saturated</a:t>
            </a:r>
            <a:r>
              <a:t> the fat the more </a:t>
            </a:r>
            <a:r>
              <a:rPr b="1"/>
              <a:t>solid</a:t>
            </a:r>
            <a:r>
              <a:t> it is at room temperature and is usually </a:t>
            </a:r>
            <a:r>
              <a:rPr b="1"/>
              <a:t>unhealthy </a:t>
            </a:r>
            <a:r>
              <a:t>(with the exception of fish)</a:t>
            </a:r>
            <a:endParaRPr sz="2200"/>
          </a:p>
          <a:p>
            <a:pPr marL="457200" indent="-457200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SFA and trans fatty acids are unhealthy and when eaten in excess increase the risk of heart disease and increase LDL levels (unhealthy blood cholesterol)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39">
                                            <p:txEl>
                                              <p:charRg st="470" end="4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9">
                                            <p:txEl>
                                              <p:charRg st="470" end="4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9">
                                            <p:txEl>
                                              <p:charRg st="470" end="4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 advAuto="0"/>
      <p:bldP spid="539" grpId="0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graphicFrame>
        <p:nvGraphicFramePr>
          <p:cNvPr id="542" name="Content Placeholder 3"/>
          <p:cNvGraphicFramePr/>
          <p:nvPr/>
        </p:nvGraphicFramePr>
        <p:xfrm>
          <a:off x="1263014" y="1953654"/>
          <a:ext cx="9665970" cy="391257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148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002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 b="0"/>
                      </a:pPr>
                      <a:r>
                        <a:rPr sz="2400" b="1">
                          <a:latin typeface="+mj-lt"/>
                          <a:ea typeface="+mj-ea"/>
                          <a:cs typeface="+mj-cs"/>
                        </a:rPr>
                        <a:t>Effects of eating different kinds of fatty acids on health</a:t>
                      </a:r>
                    </a:p>
                  </a:txBody>
                  <a:tcPr marL="47622" marR="47622" marT="47622" marB="47622" horzOverflow="overflow">
                    <a:lnL w="12700">
                      <a:solidFill>
                        <a:srgbClr val="C8CFA2"/>
                      </a:solidFill>
                    </a:lnL>
                    <a:lnR w="12700">
                      <a:solidFill>
                        <a:srgbClr val="C8CFA2"/>
                      </a:solidFill>
                    </a:lnR>
                    <a:lnT w="12700">
                      <a:solidFill>
                        <a:srgbClr val="C8CFA2"/>
                      </a:solidFill>
                    </a:lnT>
                    <a:lnB w="12700">
                      <a:solidFill>
                        <a:srgbClr val="C8CFA2"/>
                      </a:solidFill>
                    </a:lnB>
                    <a:solidFill>
                      <a:srgbClr val="E8E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46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  <a:p>
                      <a:pPr algn="ctr">
                        <a:lnSpc>
                          <a:spcPct val="115000"/>
                        </a:lnSpc>
                        <a:defRPr sz="2400">
                          <a:latin typeface="+mj-lt"/>
                          <a:ea typeface="+mj-ea"/>
                          <a:cs typeface="+mj-cs"/>
                        </a:defRPr>
                      </a:pPr>
                      <a:r>
                        <a:t>MUFA &amp; PUFA</a:t>
                      </a:r>
                    </a:p>
                  </a:txBody>
                  <a:tcPr marL="47622" marR="47622" marT="47622" marB="47622" horzOverflow="overflow">
                    <a:lnL w="12700">
                      <a:solidFill>
                        <a:srgbClr val="C8CFA2"/>
                      </a:solidFill>
                    </a:lnL>
                    <a:lnR w="12700">
                      <a:solidFill>
                        <a:srgbClr val="C8CFA2"/>
                      </a:solidFill>
                    </a:lnR>
                    <a:lnT w="12700">
                      <a:solidFill>
                        <a:srgbClr val="C8CFA2"/>
                      </a:solidFill>
                    </a:lnT>
                    <a:lnB w="12700">
                      <a:solidFill>
                        <a:srgbClr val="C8CFA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 b="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  <a:p>
                      <a:pPr algn="l">
                        <a:lnSpc>
                          <a:spcPct val="115000"/>
                        </a:lnSpc>
                        <a:defRPr sz="2400" b="0">
                          <a:latin typeface="+mj-lt"/>
                          <a:ea typeface="+mj-ea"/>
                          <a:cs typeface="+mj-cs"/>
                        </a:defRPr>
                      </a:pPr>
                      <a:r>
                        <a:t> Lowers LDL </a:t>
                      </a:r>
                      <a:r>
                        <a:rPr b="1">
                          <a:solidFill>
                            <a:srgbClr val="2756BC"/>
                          </a:solidFill>
                        </a:rPr>
                        <a:t>cholesterol</a:t>
                      </a:r>
                      <a:r>
                        <a:t> 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sz="2400" b="0">
                          <a:latin typeface="+mj-lt"/>
                          <a:ea typeface="+mj-ea"/>
                          <a:cs typeface="+mj-cs"/>
                        </a:defRPr>
                      </a:pPr>
                      <a:r>
                        <a:t> and increases HDL </a:t>
                      </a:r>
                      <a:r>
                        <a:rPr b="1">
                          <a:solidFill>
                            <a:srgbClr val="2756BC"/>
                          </a:solidFill>
                        </a:rPr>
                        <a:t>cholesterol</a:t>
                      </a:r>
                      <a:r>
                        <a:t> (</a:t>
                      </a:r>
                      <a:r>
                        <a:rPr i="1"/>
                        <a:t>good cholesterol</a:t>
                      </a:r>
                      <a:r>
                        <a:t>)</a:t>
                      </a:r>
                    </a:p>
                  </a:txBody>
                  <a:tcPr marL="47622" marR="47622" marT="47622" marB="47622" horzOverflow="overflow">
                    <a:lnL w="12700">
                      <a:solidFill>
                        <a:srgbClr val="C8CFA2"/>
                      </a:solidFill>
                    </a:lnL>
                    <a:lnR w="12700">
                      <a:solidFill>
                        <a:srgbClr val="C8CFA2"/>
                      </a:solidFill>
                    </a:lnR>
                    <a:lnT w="12700">
                      <a:solidFill>
                        <a:srgbClr val="C8CFA2"/>
                      </a:solidFill>
                    </a:lnT>
                    <a:lnB w="12700">
                      <a:solidFill>
                        <a:srgbClr val="C8CFA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08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  <a:p>
                      <a:pPr algn="ctr">
                        <a:lnSpc>
                          <a:spcPct val="115000"/>
                        </a:lnSpc>
                        <a:defRPr sz="2400">
                          <a:latin typeface="+mj-lt"/>
                          <a:ea typeface="+mj-ea"/>
                          <a:cs typeface="+mj-cs"/>
                        </a:defRPr>
                      </a:pPr>
                      <a:r>
                        <a:t>Saturated Fatty Acids </a:t>
                      </a:r>
                    </a:p>
                    <a:p>
                      <a:pPr algn="ctr">
                        <a:lnSpc>
                          <a:spcPct val="115000"/>
                        </a:lnSpc>
                        <a:defRPr sz="2400">
                          <a:latin typeface="+mj-lt"/>
                          <a:ea typeface="+mj-ea"/>
                          <a:cs typeface="+mj-cs"/>
                        </a:defRPr>
                      </a:pPr>
                      <a:r>
                        <a:t>&amp; Trans Fatty Acids</a:t>
                      </a:r>
                    </a:p>
                  </a:txBody>
                  <a:tcPr marL="47622" marR="47622" marT="47622" marB="47622" horzOverflow="overflow">
                    <a:lnL w="12700">
                      <a:solidFill>
                        <a:srgbClr val="C8CFA2"/>
                      </a:solidFill>
                    </a:lnL>
                    <a:lnR w="12700">
                      <a:solidFill>
                        <a:srgbClr val="C8CFA2"/>
                      </a:solidFill>
                    </a:lnR>
                    <a:lnT w="12700">
                      <a:solidFill>
                        <a:srgbClr val="C8CFA2"/>
                      </a:solidFill>
                    </a:lnT>
                    <a:lnB w="12700">
                      <a:solidFill>
                        <a:srgbClr val="C8CFA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 b="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  <a:p>
                      <a:pPr algn="l">
                        <a:lnSpc>
                          <a:spcPct val="115000"/>
                        </a:lnSpc>
                        <a:defRPr sz="2400" b="0">
                          <a:latin typeface="+mj-lt"/>
                          <a:ea typeface="+mj-ea"/>
                          <a:cs typeface="+mj-cs"/>
                        </a:defRPr>
                      </a:pPr>
                      <a:r>
                        <a:t> Raises LDL </a:t>
                      </a:r>
                      <a:r>
                        <a:rPr b="1">
                          <a:solidFill>
                            <a:srgbClr val="2756BC"/>
                          </a:solidFill>
                        </a:rPr>
                        <a:t>cholesterol</a:t>
                      </a:r>
                      <a:r>
                        <a:t> (</a:t>
                      </a:r>
                      <a:r>
                        <a:rPr i="1"/>
                        <a:t>bad cholesterol</a:t>
                      </a:r>
                      <a:r>
                        <a:t>) </a:t>
                      </a:r>
                    </a:p>
                  </a:txBody>
                  <a:tcPr marL="47622" marR="47622" marT="47622" marB="47622" horzOverflow="overflow">
                    <a:lnL w="12700">
                      <a:solidFill>
                        <a:srgbClr val="C8CFA2"/>
                      </a:solidFill>
                    </a:lnL>
                    <a:lnR w="12700">
                      <a:solidFill>
                        <a:srgbClr val="C8CFA2"/>
                      </a:solidFill>
                    </a:lnR>
                    <a:lnT w="12700">
                      <a:solidFill>
                        <a:srgbClr val="C8CFA2"/>
                      </a:solidFill>
                    </a:lnT>
                    <a:lnB w="12700">
                      <a:solidFill>
                        <a:srgbClr val="C8CFA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43" name="Malnutrition"/>
          <p:cNvSpPr txBox="1">
            <a:spLocks noGrp="1"/>
          </p:cNvSpPr>
          <p:nvPr>
            <p:ph type="title"/>
          </p:nvPr>
        </p:nvSpPr>
        <p:spPr>
          <a:xfrm>
            <a:off x="2779526" y="604756"/>
            <a:ext cx="6364973" cy="1325566"/>
          </a:xfrm>
          <a:prstGeom prst="rect">
            <a:avLst/>
          </a:prstGeom>
        </p:spPr>
        <p:txBody>
          <a:bodyPr/>
          <a:lstStyle>
            <a:lvl1pPr algn="ctr">
              <a:defRPr sz="3800">
                <a:solidFill>
                  <a:srgbClr val="D28AB8"/>
                </a:solidFill>
              </a:defRPr>
            </a:lvl1pPr>
          </a:lstStyle>
          <a:p>
            <a:r>
              <a:t>Fats and health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0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46" name="Balanced diet: A diet that contains all the nutrients in the right amounts and proportions to meet the nutritional requirements and enables growth and development to promote good health"/>
          <p:cNvSpPr txBox="1"/>
          <p:nvPr/>
        </p:nvSpPr>
        <p:spPr>
          <a:xfrm>
            <a:off x="3439631" y="1733431"/>
            <a:ext cx="7097071" cy="158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68580"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High intake of saturated and trans fats </a:t>
            </a:r>
          </a:p>
          <a:p>
            <a:pPr marL="342900" indent="-342900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High LDL in the blood </a:t>
            </a:r>
            <a:endParaRPr sz="2200"/>
          </a:p>
          <a:p>
            <a:pPr marL="342900" indent="-342900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Increased risk of atherosclerosis / strokes / heart attacks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7330"/>
            <a:ext cx="9144000" cy="229393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Malnutrition"/>
          <p:cNvSpPr txBox="1"/>
          <p:nvPr/>
        </p:nvSpPr>
        <p:spPr>
          <a:xfrm>
            <a:off x="2913514" y="656253"/>
            <a:ext cx="6364972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8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Fats and health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 animBg="1" advAuto="0"/>
      <p:bldP spid="547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0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551" name="Balanced diet: A diet that contains all the nutrients in the right amounts and proportions to meet the nutritional requirements and enables growth and development to promote good health"/>
          <p:cNvSpPr txBox="1"/>
          <p:nvPr/>
        </p:nvSpPr>
        <p:spPr>
          <a:xfrm>
            <a:off x="3678782" y="2100099"/>
            <a:ext cx="5127595" cy="3585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68580"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High intake of saturated and trans fats </a:t>
            </a:r>
          </a:p>
          <a:p>
            <a:pPr marL="411480" indent="-342900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Increase the risk of certain cancer</a:t>
            </a:r>
            <a:endParaRPr sz="2200"/>
          </a:p>
          <a:p>
            <a:pPr marL="411480" indent="-342900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Increase the risk of obesity</a:t>
            </a:r>
            <a:endParaRPr sz="2200"/>
          </a:p>
          <a:p>
            <a:pPr indent="68580"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pPr>
            <a:endParaRPr sz="2200"/>
          </a:p>
          <a:p>
            <a:pPr indent="68580"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High intake of MUFA and PUFA and especially omega 3 (ω3)</a:t>
            </a:r>
          </a:p>
          <a:p>
            <a:pPr marL="411480" indent="-342900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Very beneficial for health and protects against heart disease </a:t>
            </a:r>
            <a:endParaRPr sz="2200"/>
          </a:p>
        </p:txBody>
      </p:sp>
      <p:pic>
        <p:nvPicPr>
          <p:cNvPr id="55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347" y="1659433"/>
            <a:ext cx="2879726" cy="4059238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Malnutrition"/>
          <p:cNvSpPr txBox="1"/>
          <p:nvPr/>
        </p:nvSpPr>
        <p:spPr>
          <a:xfrm>
            <a:off x="3243003" y="1081106"/>
            <a:ext cx="6364972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3800" b="1">
                <a:solidFill>
                  <a:srgbClr val="D28AB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Fats and health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51">
                                            <p:txEl>
                                              <p:charRg st="227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1">
                                            <p:txEl>
                                              <p:charRg st="227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1">
                                            <p:txEl>
                                              <p:charRg st="227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" grpId="0" build="p" bldLvl="5" animBg="1" advAuto="0"/>
      <p:bldP spid="552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icture 2" descr="Picture 2"/>
          <p:cNvPicPr>
            <a:picLocks noChangeAspect="1"/>
          </p:cNvPicPr>
          <p:nvPr/>
        </p:nvPicPr>
        <p:blipFill>
          <a:blip r:embed="rId2"/>
          <a:srcRect l="24820" t="10931" r="13749" b="36795"/>
          <a:stretch>
            <a:fillRect/>
          </a:stretch>
        </p:blipFill>
        <p:spPr>
          <a:xfrm>
            <a:off x="1523999" y="1493837"/>
            <a:ext cx="9144002" cy="4862513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0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557" name="Types of Malnutrition"/>
          <p:cNvSpPr txBox="1">
            <a:spLocks noGrp="1"/>
          </p:cNvSpPr>
          <p:nvPr>
            <p:ph type="title"/>
          </p:nvPr>
        </p:nvSpPr>
        <p:spPr>
          <a:xfrm>
            <a:off x="3197213" y="200211"/>
            <a:ext cx="6364972" cy="1325566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28AB8"/>
                </a:solidFill>
              </a:defRPr>
            </a:lvl1pPr>
          </a:lstStyle>
          <a:p>
            <a:r>
              <a:t>Choosing healthier fast food</a:t>
            </a:r>
          </a:p>
        </p:txBody>
      </p:sp>
      <p:sp>
        <p:nvSpPr>
          <p:cNvPr id="558" name="Rectangle 5"/>
          <p:cNvSpPr/>
          <p:nvPr/>
        </p:nvSpPr>
        <p:spPr>
          <a:xfrm>
            <a:off x="6246055" y="3687762"/>
            <a:ext cx="267288" cy="1325566"/>
          </a:xfrm>
          <a:prstGeom prst="rect">
            <a:avLst/>
          </a:prstGeom>
          <a:ln w="38100">
            <a:solidFill>
              <a:schemeClr val="accent4"/>
            </a:solidFill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0" animBg="1" advAuto="0"/>
      <p:bldP spid="557" grpId="0" animBg="1" advAuto="0"/>
      <p:bldP spid="55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2" descr="Picture 2"/>
          <p:cNvPicPr>
            <a:picLocks noChangeAspect="1"/>
          </p:cNvPicPr>
          <p:nvPr/>
        </p:nvPicPr>
        <p:blipFill>
          <a:blip r:embed="rId2"/>
          <a:srcRect l="25000" t="19000" r="14375" b="37000"/>
          <a:stretch>
            <a:fillRect/>
          </a:stretch>
        </p:blipFill>
        <p:spPr>
          <a:xfrm>
            <a:off x="1476375" y="1821179"/>
            <a:ext cx="9239250" cy="41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0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562" name="Types of Malnutrition"/>
          <p:cNvSpPr txBox="1">
            <a:spLocks noGrp="1"/>
          </p:cNvSpPr>
          <p:nvPr>
            <p:ph type="title"/>
          </p:nvPr>
        </p:nvSpPr>
        <p:spPr>
          <a:xfrm>
            <a:off x="2913514" y="478576"/>
            <a:ext cx="6364972" cy="1325566"/>
          </a:xfrm>
          <a:prstGeom prst="rect">
            <a:avLst/>
          </a:prstGeom>
        </p:spPr>
        <p:txBody>
          <a:bodyPr/>
          <a:lstStyle>
            <a:lvl1pPr algn="ctr">
              <a:defRPr sz="3800">
                <a:solidFill>
                  <a:srgbClr val="D28AB8"/>
                </a:solidFill>
              </a:defRPr>
            </a:lvl1pPr>
          </a:lstStyle>
          <a:p>
            <a:r>
              <a:t>1-NATURE</a:t>
            </a:r>
          </a:p>
        </p:txBody>
      </p:sp>
      <p:sp>
        <p:nvSpPr>
          <p:cNvPr id="563" name="Rectangle 5"/>
          <p:cNvSpPr/>
          <p:nvPr/>
        </p:nvSpPr>
        <p:spPr>
          <a:xfrm>
            <a:off x="6330462" y="3291840"/>
            <a:ext cx="211016" cy="1223890"/>
          </a:xfrm>
          <a:prstGeom prst="rect">
            <a:avLst/>
          </a:prstGeom>
          <a:ln w="38100">
            <a:solidFill>
              <a:schemeClr val="accent4"/>
            </a:solidFill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" grpId="0" animBg="1" advAuto="0"/>
      <p:bldP spid="562" grpId="0" animBg="1" advAuto="0"/>
      <p:bldP spid="563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Nutrition and Health: Global Perspective"/>
          <p:cNvSpPr txBox="1">
            <a:spLocks noGrp="1"/>
          </p:cNvSpPr>
          <p:nvPr>
            <p:ph type="title"/>
          </p:nvPr>
        </p:nvSpPr>
        <p:spPr>
          <a:xfrm>
            <a:off x="3448399" y="609737"/>
            <a:ext cx="8587742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Hydrogenation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567" name="Content Placeholder 2"/>
          <p:cNvSpPr txBox="1"/>
          <p:nvPr/>
        </p:nvSpPr>
        <p:spPr>
          <a:xfrm>
            <a:off x="3406140" y="1717162"/>
            <a:ext cx="5772309" cy="407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68580">
              <a:lnSpc>
                <a:spcPct val="90000"/>
              </a:lnSpc>
              <a:spcBef>
                <a:spcPts val="1000"/>
              </a:spcBef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A chemical process by which </a:t>
            </a:r>
            <a:br/>
            <a:r>
              <a:t>hydrogens are added to fatty acid </a:t>
            </a:r>
            <a:br/>
            <a:r>
              <a:t>double bonds  </a:t>
            </a:r>
            <a:endParaRPr>
              <a:solidFill>
                <a:srgbClr val="888888"/>
              </a:solidFill>
            </a:endParaRPr>
          </a:p>
          <a:p>
            <a:pPr indent="68580">
              <a:lnSpc>
                <a:spcPct val="90000"/>
              </a:lnSpc>
              <a:spcBef>
                <a:spcPts val="1000"/>
              </a:spcBef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Unsaturated fats are more prone to oxidation due to the instability of the double bond</a:t>
            </a:r>
            <a:endParaRPr>
              <a:solidFill>
                <a:srgbClr val="888888"/>
              </a:solidFill>
            </a:endParaRPr>
          </a:p>
          <a:p>
            <a:pPr indent="68580"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888888"/>
              </a:solidFill>
            </a:endParaRPr>
          </a:p>
          <a:p>
            <a:pPr indent="68580"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888888"/>
              </a:solidFill>
            </a:endParaRPr>
          </a:p>
          <a:p>
            <a:pPr indent="68580"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Unsaturated 	              Saturated (or trans)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568" name="Right Arrow 3"/>
          <p:cNvSpPr/>
          <p:nvPr/>
        </p:nvSpPr>
        <p:spPr>
          <a:xfrm>
            <a:off x="5234938" y="4791073"/>
            <a:ext cx="845823" cy="4895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2538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9" name="Rectangle 4"/>
          <p:cNvSpPr txBox="1"/>
          <p:nvPr/>
        </p:nvSpPr>
        <p:spPr>
          <a:xfrm>
            <a:off x="9269887" y="3152916"/>
            <a:ext cx="1129349" cy="2545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Trans</a:t>
            </a:r>
            <a:r>
              <a:rPr sz="5400"/>
              <a:t> </a:t>
            </a:r>
            <a:r>
              <a:rPr sz="1800"/>
              <a:t>                     </a:t>
            </a:r>
          </a:p>
        </p:txBody>
      </p:sp>
      <p:pic>
        <p:nvPicPr>
          <p:cNvPr id="570" name="Picture 5" descr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1529059"/>
            <a:ext cx="2371725" cy="183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Picture 7" descr="Picture 7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650" y="4468474"/>
            <a:ext cx="2409825" cy="1860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67">
                                            <p:txEl>
                                              <p:char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7">
                                            <p:txEl>
                                              <p:char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7">
                                            <p:txEl>
                                              <p:char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0" animBg="1" advAuto="0"/>
      <p:bldP spid="567" grpId="0" build="p" bldLvl="5" animBg="1" advAuto="0"/>
      <p:bldP spid="568" grpId="0" animBg="1" advAuto="0"/>
      <p:bldP spid="569" grpId="0" animBg="1" advAuto="0"/>
      <p:bldP spid="570" grpId="0" animBg="1" advAuto="0"/>
      <p:bldP spid="571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0" y="328613"/>
            <a:ext cx="8063170" cy="6164263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Nutrition and Health: Global Perspective"/>
          <p:cNvSpPr txBox="1">
            <a:spLocks noGrp="1"/>
          </p:cNvSpPr>
          <p:nvPr>
            <p:ph type="title"/>
          </p:nvPr>
        </p:nvSpPr>
        <p:spPr>
          <a:xfrm>
            <a:off x="381029" y="399104"/>
            <a:ext cx="8063171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Hydrogenation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imensions of Health"/>
          <p:cNvSpPr txBox="1">
            <a:spLocks noGrp="1"/>
          </p:cNvSpPr>
          <p:nvPr>
            <p:ph type="title"/>
          </p:nvPr>
        </p:nvSpPr>
        <p:spPr>
          <a:xfrm>
            <a:off x="1336172" y="1434204"/>
            <a:ext cx="6364971" cy="1325567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Function of fat in the body 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46672" y="6356350"/>
            <a:ext cx="20712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45" name="The seven dimensions of wellness are  physical, social, emotional, spiritual, environmental, occupational,  and intellectual."/>
          <p:cNvSpPr txBox="1"/>
          <p:nvPr/>
        </p:nvSpPr>
        <p:spPr>
          <a:xfrm>
            <a:off x="1337148" y="2459147"/>
            <a:ext cx="6068368" cy="385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1. Storage form of energy</a:t>
            </a:r>
          </a:p>
        </p:txBody>
      </p:sp>
      <p:sp>
        <p:nvSpPr>
          <p:cNvPr id="146" name="Often, one dimension may be more prevalent than the other, but ignorance of any factor may have an adverse effect on overall health."/>
          <p:cNvSpPr txBox="1"/>
          <p:nvPr/>
        </p:nvSpPr>
        <p:spPr>
          <a:xfrm>
            <a:off x="1608555" y="2853743"/>
            <a:ext cx="5278336" cy="304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Fat (triglycerides) is the </a:t>
            </a:r>
            <a:r>
              <a:rPr b="1" dirty="0"/>
              <a:t>body’s chief storage form for excess energy consumed</a:t>
            </a:r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Fat is stored in specialized cells called </a:t>
            </a:r>
            <a:r>
              <a:rPr b="1" dirty="0"/>
              <a:t>fat cells or adipocytes </a:t>
            </a:r>
            <a:r>
              <a:rPr dirty="0"/>
              <a:t>that have the ability to enlarge almost indefinitely</a:t>
            </a:r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Concentrated source of energy</a:t>
            </a:r>
            <a:r>
              <a:rPr lang="en-US" dirty="0"/>
              <a:t>:</a:t>
            </a:r>
            <a:endParaRPr dirty="0"/>
          </a:p>
          <a:p>
            <a:pPr marL="342900" indent="-342900" algn="ctr" defTabSz="914377">
              <a:buClr>
                <a:schemeClr val="accent4"/>
              </a:buClr>
              <a:buSzPct val="100000"/>
              <a:buFont typeface="Arial"/>
              <a:buChar char="•"/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1 g of fat gives 9 Kcal</a:t>
            </a:r>
          </a:p>
        </p:txBody>
      </p:sp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759" y="1904457"/>
            <a:ext cx="4427639" cy="3797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 advAuto="0"/>
      <p:bldP spid="145" grpId="0" animBg="1" advAuto="0"/>
      <p:bldP spid="146" grpId="0" build="p" bldLvl="5" animBg="1" advAuto="0"/>
      <p:bldP spid="147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Nutrition and Health: Global Perspective"/>
          <p:cNvSpPr txBox="1">
            <a:spLocks noGrp="1"/>
          </p:cNvSpPr>
          <p:nvPr>
            <p:ph type="title"/>
          </p:nvPr>
        </p:nvSpPr>
        <p:spPr>
          <a:xfrm>
            <a:off x="3843046" y="738480"/>
            <a:ext cx="8450582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Hydrogenation</a:t>
            </a:r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579" name="TextBox 6"/>
          <p:cNvSpPr txBox="1"/>
          <p:nvPr/>
        </p:nvSpPr>
        <p:spPr>
          <a:xfrm>
            <a:off x="3823335" y="1807527"/>
            <a:ext cx="7174629" cy="179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68580"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Advantages</a:t>
            </a:r>
          </a:p>
          <a:p>
            <a:pPr marL="525780" indent="-457200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Renders the oil more stable and resistant to oxidation, hence a longer shelf life</a:t>
            </a:r>
          </a:p>
          <a:p>
            <a:pPr marL="525780" indent="-457200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Alters the texture of foods (spreadable: margarine)</a:t>
            </a:r>
          </a:p>
        </p:txBody>
      </p:sp>
      <p:sp>
        <p:nvSpPr>
          <p:cNvPr id="580" name="TextBox 8"/>
          <p:cNvSpPr txBox="1"/>
          <p:nvPr/>
        </p:nvSpPr>
        <p:spPr>
          <a:xfrm>
            <a:off x="3823333" y="3886358"/>
            <a:ext cx="7174629" cy="2443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68580"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Disadvantages</a:t>
            </a:r>
          </a:p>
          <a:p>
            <a:pPr marL="620718" indent="-457200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Makes polyunsaturated fats more saturated, consequently less healthy</a:t>
            </a:r>
          </a:p>
          <a:p>
            <a:pPr marL="620718" indent="-457200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Produces </a:t>
            </a:r>
            <a:r>
              <a:rPr i="1"/>
              <a:t>trans-</a:t>
            </a:r>
            <a:r>
              <a:t>fatty acids that behave more like saturated fats than unsaturated (thus  LDL)</a:t>
            </a:r>
          </a:p>
          <a:p>
            <a:pPr marL="274320" indent="-54864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79">
                                            <p:txEl>
                                              <p:char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9">
                                            <p:txEl>
                                              <p:char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9">
                                            <p:txEl>
                                              <p:char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80">
                                            <p:txEl>
                                              <p:char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0">
                                            <p:txEl>
                                              <p:char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0">
                                            <p:txEl>
                                              <p:char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 build="p" bldLvl="5" animBg="1" advAuto="0"/>
      <p:bldP spid="580" grpId="0" build="p" bldLvl="5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Assessment of Nutrition Status"/>
          <p:cNvSpPr txBox="1">
            <a:spLocks noGrp="1"/>
          </p:cNvSpPr>
          <p:nvPr>
            <p:ph type="title"/>
          </p:nvPr>
        </p:nvSpPr>
        <p:spPr>
          <a:xfrm>
            <a:off x="2281791" y="201057"/>
            <a:ext cx="8761891" cy="1005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28AB8"/>
                </a:solidFill>
              </a:defRPr>
            </a:lvl1pPr>
          </a:lstStyle>
          <a:p>
            <a:r>
              <a:t>Fish oil intakes and cardiovascular death rates</a:t>
            </a:r>
          </a:p>
        </p:txBody>
      </p:sp>
      <p:sp>
        <p:nvSpPr>
          <p:cNvPr id="5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58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82" y="1059089"/>
            <a:ext cx="4962526" cy="5597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" grpId="0" animBg="1" advAuto="0"/>
      <p:bldP spid="584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Assessment of Nutrition Status"/>
          <p:cNvSpPr txBox="1">
            <a:spLocks noGrp="1"/>
          </p:cNvSpPr>
          <p:nvPr>
            <p:ph type="title"/>
          </p:nvPr>
        </p:nvSpPr>
        <p:spPr>
          <a:xfrm>
            <a:off x="2256926" y="32067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28AB8"/>
                </a:solidFill>
              </a:defRPr>
            </a:lvl1pPr>
          </a:lstStyle>
          <a:p>
            <a:r>
              <a:t>Top contributors of saturated fats in diet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58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06" y="1400592"/>
            <a:ext cx="8232414" cy="4596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0" animBg="1" advAuto="0"/>
      <p:bldP spid="588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Assessment of Nutrition Status"/>
          <p:cNvSpPr txBox="1">
            <a:spLocks noGrp="1"/>
          </p:cNvSpPr>
          <p:nvPr>
            <p:ph type="title"/>
          </p:nvPr>
        </p:nvSpPr>
        <p:spPr>
          <a:xfrm>
            <a:off x="3344208" y="48542"/>
            <a:ext cx="10268586" cy="1325564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Lipids in milk, yogurt, and cheese</a:t>
            </a:r>
          </a:p>
        </p:txBody>
      </p:sp>
      <p:sp>
        <p:nvSpPr>
          <p:cNvPr id="59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59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45" y="1168590"/>
            <a:ext cx="7121429" cy="5488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" grpId="0" animBg="1" advAuto="0"/>
      <p:bldP spid="592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Assessment of Nutrition Status"/>
          <p:cNvSpPr txBox="1">
            <a:spLocks noGrp="1"/>
          </p:cNvSpPr>
          <p:nvPr>
            <p:ph type="title"/>
          </p:nvPr>
        </p:nvSpPr>
        <p:spPr>
          <a:xfrm>
            <a:off x="3647477" y="48542"/>
            <a:ext cx="1018418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28AB8"/>
                </a:solidFill>
              </a:defRPr>
            </a:lvl1pPr>
          </a:lstStyle>
          <a:p>
            <a:r>
              <a:t>Lipids in bread, cereal, rice and pasta</a:t>
            </a:r>
          </a:p>
        </p:txBody>
      </p:sp>
      <p:sp>
        <p:nvSpPr>
          <p:cNvPr id="59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43683" y="6356350"/>
            <a:ext cx="310115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pic>
        <p:nvPicPr>
          <p:cNvPr id="59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15" y="1111439"/>
            <a:ext cx="5927506" cy="5486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0" animBg="1" advAuto="0"/>
      <p:bldP spid="596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imensions of Health"/>
          <p:cNvSpPr txBox="1">
            <a:spLocks noGrp="1"/>
          </p:cNvSpPr>
          <p:nvPr>
            <p:ph type="title"/>
          </p:nvPr>
        </p:nvSpPr>
        <p:spPr>
          <a:xfrm>
            <a:off x="1336172" y="1434204"/>
            <a:ext cx="6364971" cy="1325567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Function of fat in the body 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46669" y="6356350"/>
            <a:ext cx="20712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51" name="The seven dimensions of wellness are  physical, social, emotional, spiritual, environmental, occupational,  and intellectual."/>
          <p:cNvSpPr txBox="1"/>
          <p:nvPr/>
        </p:nvSpPr>
        <p:spPr>
          <a:xfrm>
            <a:off x="1337148" y="2459147"/>
            <a:ext cx="6068368" cy="385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2. Shock absorber</a:t>
            </a:r>
          </a:p>
        </p:txBody>
      </p:sp>
      <p:sp>
        <p:nvSpPr>
          <p:cNvPr id="152" name="Often, one dimension may be more prevalent than the other, but ignorance of any factor may have an adverse effect on overall health."/>
          <p:cNvSpPr txBox="1"/>
          <p:nvPr/>
        </p:nvSpPr>
        <p:spPr>
          <a:xfrm>
            <a:off x="1608555" y="2853743"/>
            <a:ext cx="5278336" cy="112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Fat surrounding the internal organs (heart, liver, intestines…) serves as </a:t>
            </a:r>
            <a:r>
              <a:rPr b="1" dirty="0"/>
              <a:t>shock absorbers</a:t>
            </a:r>
          </a:p>
        </p:txBody>
      </p:sp>
      <p:pic>
        <p:nvPicPr>
          <p:cNvPr id="153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91" y="1926592"/>
            <a:ext cx="4464658" cy="3348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153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Dimensions of Health"/>
          <p:cNvSpPr txBox="1">
            <a:spLocks noGrp="1"/>
          </p:cNvSpPr>
          <p:nvPr>
            <p:ph type="title"/>
          </p:nvPr>
        </p:nvSpPr>
        <p:spPr>
          <a:xfrm>
            <a:off x="1336172" y="1434204"/>
            <a:ext cx="6364971" cy="1325567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Function of fat in the body 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46669" y="6356350"/>
            <a:ext cx="20712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57" name="The seven dimensions of wellness are  physical, social, emotional, spiritual, environmental, occupational,  and intellectual."/>
          <p:cNvSpPr txBox="1"/>
          <p:nvPr/>
        </p:nvSpPr>
        <p:spPr>
          <a:xfrm>
            <a:off x="1337148" y="2459147"/>
            <a:ext cx="6068368" cy="385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3. Insulating layer</a:t>
            </a:r>
          </a:p>
        </p:txBody>
      </p:sp>
      <p:sp>
        <p:nvSpPr>
          <p:cNvPr id="158" name="Often, one dimension may be more prevalent than the other, but ignorance of any factor may have an adverse effect on overall health."/>
          <p:cNvSpPr txBox="1"/>
          <p:nvPr/>
        </p:nvSpPr>
        <p:spPr>
          <a:xfrm>
            <a:off x="1447800" y="2853743"/>
            <a:ext cx="5439091" cy="267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The fat blanket under the skin (adipose tissue) serves as an </a:t>
            </a:r>
            <a:r>
              <a:rPr b="1" dirty="0"/>
              <a:t>insulating layer </a:t>
            </a:r>
            <a:r>
              <a:rPr dirty="0"/>
              <a:t>against temperature extremes</a:t>
            </a:r>
            <a:r>
              <a:rPr lang="en-US" dirty="0"/>
              <a:t>.</a:t>
            </a:r>
            <a:endParaRPr dirty="0"/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Fat is a poor conductor of heat, so the layer of fat beneath the skin helps keep the body warm</a:t>
            </a:r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Fat is also </a:t>
            </a:r>
            <a:r>
              <a:rPr b="1" dirty="0"/>
              <a:t>part of all cell membranes</a:t>
            </a:r>
          </a:p>
        </p:txBody>
      </p:sp>
      <p:pic>
        <p:nvPicPr>
          <p:cNvPr id="159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034" y="2312829"/>
            <a:ext cx="4250105" cy="3739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 advAuto="0"/>
      <p:bldP spid="158" grpId="0" build="p" bldLvl="5" animBg="1" advAuto="0"/>
      <p:bldP spid="159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imensions of Health"/>
          <p:cNvSpPr txBox="1">
            <a:spLocks noGrp="1"/>
          </p:cNvSpPr>
          <p:nvPr>
            <p:ph type="title"/>
          </p:nvPr>
        </p:nvSpPr>
        <p:spPr>
          <a:xfrm>
            <a:off x="1336172" y="1434204"/>
            <a:ext cx="6364971" cy="1325567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rgbClr val="D28AB8"/>
                </a:solidFill>
              </a:defRPr>
            </a:lvl1pPr>
          </a:lstStyle>
          <a:p>
            <a:r>
              <a:t>Function of fat in the body 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46669" y="6356350"/>
            <a:ext cx="20712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3" name="The seven dimensions of wellness are  physical, social, emotional, spiritual, environmental, occupational,  and intellectual."/>
          <p:cNvSpPr txBox="1"/>
          <p:nvPr/>
        </p:nvSpPr>
        <p:spPr>
          <a:xfrm>
            <a:off x="1337148" y="2436287"/>
            <a:ext cx="6068368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4. </a:t>
            </a:r>
            <a:r>
              <a:rPr sz="2400"/>
              <a:t>Storage place for some vitamins</a:t>
            </a:r>
          </a:p>
        </p:txBody>
      </p:sp>
      <p:sp>
        <p:nvSpPr>
          <p:cNvPr id="164" name="Often, one dimension may be more prevalent than the other, but ignorance of any factor may have an adverse effect on overall health."/>
          <p:cNvSpPr txBox="1"/>
          <p:nvPr/>
        </p:nvSpPr>
        <p:spPr>
          <a:xfrm>
            <a:off x="1608555" y="2853743"/>
            <a:ext cx="5278336" cy="112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Vitamins A, D, E, and K are only soluble/found in fat-rich foods and stored in fat within our body</a:t>
            </a:r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38" y="2436287"/>
            <a:ext cx="4511260" cy="2776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 advAuto="0"/>
      <p:bldP spid="164" grpId="0" animBg="1" advAuto="0"/>
      <p:bldP spid="165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imensions of Health"/>
          <p:cNvSpPr txBox="1">
            <a:spLocks noGrp="1"/>
          </p:cNvSpPr>
          <p:nvPr>
            <p:ph type="title"/>
          </p:nvPr>
        </p:nvSpPr>
        <p:spPr>
          <a:xfrm>
            <a:off x="1336172" y="1434204"/>
            <a:ext cx="6364971" cy="1325567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D28AB8"/>
                </a:solidFill>
              </a:defRPr>
            </a:lvl1pPr>
          </a:lstStyle>
          <a:p>
            <a:r>
              <a:t>Function of fat in the body 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46669" y="6356350"/>
            <a:ext cx="207126" cy="30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9" name="The seven dimensions of wellness are  physical, social, emotional, spiritual, environmental, occupational,  and intellectual."/>
          <p:cNvSpPr txBox="1"/>
          <p:nvPr/>
        </p:nvSpPr>
        <p:spPr>
          <a:xfrm>
            <a:off x="1337148" y="2459147"/>
            <a:ext cx="6068368" cy="385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400"/>
              </a:spcBef>
              <a:defRPr sz="2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5. Provide taste and satiety</a:t>
            </a:r>
          </a:p>
        </p:txBody>
      </p:sp>
      <p:sp>
        <p:nvSpPr>
          <p:cNvPr id="170" name="Often, one dimension may be more prevalent than the other, but ignorance of any factor may have an adverse effect on overall health."/>
          <p:cNvSpPr txBox="1"/>
          <p:nvPr/>
        </p:nvSpPr>
        <p:spPr>
          <a:xfrm>
            <a:off x="1630327" y="3115000"/>
            <a:ext cx="5278336" cy="260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Fat contributes to </a:t>
            </a:r>
            <a:r>
              <a:rPr b="1" dirty="0"/>
              <a:t>taste </a:t>
            </a:r>
            <a:r>
              <a:rPr dirty="0"/>
              <a:t>and sensory appeal of foods</a:t>
            </a:r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People naturally like high-fat foods</a:t>
            </a:r>
          </a:p>
          <a:p>
            <a:pPr marL="457200" lvl="1" indent="-4572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Flavors </a:t>
            </a:r>
          </a:p>
          <a:p>
            <a:pPr marL="457200" lvl="1" indent="-4572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Tenderness</a:t>
            </a:r>
          </a:p>
          <a:p>
            <a:pPr marL="342900" indent="-342900" defTabSz="914377">
              <a:buClr>
                <a:schemeClr val="accent4"/>
              </a:buCl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Fat </a:t>
            </a:r>
            <a:r>
              <a:rPr b="1" dirty="0"/>
              <a:t>slows digestion </a:t>
            </a:r>
            <a:r>
              <a:rPr dirty="0"/>
              <a:t>and provides satiety (feeling full) </a:t>
            </a:r>
          </a:p>
        </p:txBody>
      </p:sp>
      <p:pic>
        <p:nvPicPr>
          <p:cNvPr id="171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034" y="1417849"/>
            <a:ext cx="3635535" cy="2417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034" y="3987993"/>
            <a:ext cx="3635534" cy="2216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 advAuto="0"/>
      <p:bldP spid="170" grpId="0" build="p" bldLvl="5" animBg="1" advAuto="0"/>
      <p:bldP spid="171" grpId="0" animBg="1" advAuto="0"/>
      <p:bldP spid="172" grpId="0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2402</Words>
  <Application>Microsoft Office PowerPoint</Application>
  <PresentationFormat>Widescreen</PresentationFormat>
  <Paragraphs>376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Helvetica</vt:lpstr>
      <vt:lpstr>Helvetica Neue</vt:lpstr>
      <vt:lpstr>Times New Roman</vt:lpstr>
      <vt:lpstr>Office Theme</vt:lpstr>
      <vt:lpstr>1_Office Theme</vt:lpstr>
      <vt:lpstr>Health Awareness and Nutrition: </vt:lpstr>
      <vt:lpstr>Introduction</vt:lpstr>
      <vt:lpstr>Introduction</vt:lpstr>
      <vt:lpstr>Fat: Sources and Types</vt:lpstr>
      <vt:lpstr>Function of fat in the body </vt:lpstr>
      <vt:lpstr>Function of fat in the body </vt:lpstr>
      <vt:lpstr>Function of fat in the body </vt:lpstr>
      <vt:lpstr>Function of fat in the body </vt:lpstr>
      <vt:lpstr>Function of fat in the body </vt:lpstr>
      <vt:lpstr>Function of fat in the body </vt:lpstr>
      <vt:lpstr>PowerPoint Presentation</vt:lpstr>
      <vt:lpstr>1. Triglycerides</vt:lpstr>
      <vt:lpstr>Triglycerides - Fatty acids (FA)</vt:lpstr>
      <vt:lpstr>Triglycerides - Fatty acids (FA)</vt:lpstr>
      <vt:lpstr>Triglycerides - Fatty acids (FA)</vt:lpstr>
      <vt:lpstr>Triglycerides - Fatty acids (FA)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Phospholipids</vt:lpstr>
      <vt:lpstr>3. Sterols</vt:lpstr>
      <vt:lpstr>Cholesterol</vt:lpstr>
      <vt:lpstr>High Cholesterol</vt:lpstr>
      <vt:lpstr>Lipid digestion</vt:lpstr>
      <vt:lpstr>Lipid digestion</vt:lpstr>
      <vt:lpstr>Lipid digestion</vt:lpstr>
      <vt:lpstr>Lipid digestion</vt:lpstr>
      <vt:lpstr>Health effects of lipids</vt:lpstr>
      <vt:lpstr>Recommended intake of fats</vt:lpstr>
      <vt:lpstr>PowerPoint Presentation</vt:lpstr>
      <vt:lpstr>Making wise choices</vt:lpstr>
      <vt:lpstr>Making wise choices</vt:lpstr>
      <vt:lpstr>Making wise choices</vt:lpstr>
      <vt:lpstr>Information for  your interest!</vt:lpstr>
      <vt:lpstr>Calories, fat, and saturated fat in cooked  ground meat patties</vt:lpstr>
      <vt:lpstr>Fats and health</vt:lpstr>
      <vt:lpstr>Fats and health</vt:lpstr>
      <vt:lpstr>PowerPoint Presentation</vt:lpstr>
      <vt:lpstr>PowerPoint Presentation</vt:lpstr>
      <vt:lpstr>Choosing healthier fast food</vt:lpstr>
      <vt:lpstr>1-NATURE</vt:lpstr>
      <vt:lpstr>Hydrogenation</vt:lpstr>
      <vt:lpstr>Hydrogenation</vt:lpstr>
      <vt:lpstr>Hydrogenation</vt:lpstr>
      <vt:lpstr>Fish oil intakes and cardiovascular death rates</vt:lpstr>
      <vt:lpstr>Top contributors of saturated fats in diet</vt:lpstr>
      <vt:lpstr>Lipids in milk, yogurt, and cheese</vt:lpstr>
      <vt:lpstr>Lipids in bread, cereal, rice and pasta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Awareness and Nutrition:</dc:title>
  <dc:creator>Hadia Mohammad Radwan</dc:creator>
  <cp:lastModifiedBy>Hadia Mohammad Radwan</cp:lastModifiedBy>
  <cp:revision>2</cp:revision>
  <dcterms:modified xsi:type="dcterms:W3CDTF">2023-01-24T11:07:33Z</dcterms:modified>
</cp:coreProperties>
</file>